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61" r:id="rId7"/>
    <p:sldId id="258" r:id="rId8"/>
    <p:sldId id="259" r:id="rId9"/>
    <p:sldId id="273" r:id="rId10"/>
    <p:sldId id="262" r:id="rId11"/>
    <p:sldId id="274" r:id="rId12"/>
    <p:sldId id="265" r:id="rId13"/>
    <p:sldId id="275" r:id="rId14"/>
    <p:sldId id="276" r:id="rId15"/>
    <p:sldId id="277" r:id="rId16"/>
    <p:sldId id="264" r:id="rId17"/>
    <p:sldId id="268" r:id="rId18"/>
    <p:sldId id="270" r:id="rId19"/>
  </p:sldIdLst>
  <p:sldSz cx="18288000" cy="10287000"/>
  <p:notesSz cx="6858000" cy="9144000"/>
  <p:embeddedFontLst>
    <p:embeddedFont>
      <p:font typeface="Cabin Sketch" panose="020B0604020202020204" charset="0"/>
      <p:regular r:id="rId20"/>
    </p:embeddedFont>
    <p:embeddedFont>
      <p:font typeface="Caveat Brush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8183"/>
    <a:srgbClr val="F7F134"/>
    <a:srgbClr val="E8BCBC"/>
    <a:srgbClr val="9F4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D38212-6C1C-7CEF-D79D-D4CE96478F7D}" v="28" dt="2025-04-22T19:50:57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18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ris, Haleigh" userId="S::hah4740@utulsa.edu::dfc8e91e-0ddc-430f-828f-92a306d8ca33" providerId="AD" clId="Web-{162BA2D1-A091-4BDA-BE81-1919984883F3}"/>
    <pc:docChg chg="modSld sldOrd">
      <pc:chgData name="Harris, Haleigh" userId="S::hah4740@utulsa.edu::dfc8e91e-0ddc-430f-828f-92a306d8ca33" providerId="AD" clId="Web-{162BA2D1-A091-4BDA-BE81-1919984883F3}" dt="2025-03-28T10:44:57.494" v="101" actId="20577"/>
      <pc:docMkLst>
        <pc:docMk/>
      </pc:docMkLst>
      <pc:sldChg chg="modSp">
        <pc:chgData name="Harris, Haleigh" userId="S::hah4740@utulsa.edu::dfc8e91e-0ddc-430f-828f-92a306d8ca33" providerId="AD" clId="Web-{162BA2D1-A091-4BDA-BE81-1919984883F3}" dt="2025-03-28T10:41:06.113" v="6" actId="20577"/>
        <pc:sldMkLst>
          <pc:docMk/>
          <pc:sldMk cId="0" sldId="256"/>
        </pc:sldMkLst>
        <pc:spChg chg="mod">
          <ac:chgData name="Harris, Haleigh" userId="S::hah4740@utulsa.edu::dfc8e91e-0ddc-430f-828f-92a306d8ca33" providerId="AD" clId="Web-{162BA2D1-A091-4BDA-BE81-1919984883F3}" dt="2025-03-28T10:41:06.113" v="6" actId="20577"/>
          <ac:spMkLst>
            <pc:docMk/>
            <pc:sldMk cId="0" sldId="256"/>
            <ac:spMk id="6" creationId="{00000000-0000-0000-0000-000000000000}"/>
          </ac:spMkLst>
        </pc:spChg>
      </pc:sldChg>
      <pc:sldChg chg="modSp ord">
        <pc:chgData name="Harris, Haleigh" userId="S::hah4740@utulsa.edu::dfc8e91e-0ddc-430f-828f-92a306d8ca33" providerId="AD" clId="Web-{162BA2D1-A091-4BDA-BE81-1919984883F3}" dt="2025-03-28T10:42:22.506" v="39" actId="14100"/>
        <pc:sldMkLst>
          <pc:docMk/>
          <pc:sldMk cId="0" sldId="257"/>
        </pc:sldMkLst>
        <pc:spChg chg="mod">
          <ac:chgData name="Harris, Haleigh" userId="S::hah4740@utulsa.edu::dfc8e91e-0ddc-430f-828f-92a306d8ca33" providerId="AD" clId="Web-{162BA2D1-A091-4BDA-BE81-1919984883F3}" dt="2025-03-28T10:41:12.395" v="8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Harris, Haleigh" userId="S::hah4740@utulsa.edu::dfc8e91e-0ddc-430f-828f-92a306d8ca33" providerId="AD" clId="Web-{162BA2D1-A091-4BDA-BE81-1919984883F3}" dt="2025-03-28T10:41:41.896" v="19" actId="14100"/>
          <ac:spMkLst>
            <pc:docMk/>
            <pc:sldMk cId="0" sldId="257"/>
            <ac:spMk id="12" creationId="{00000000-0000-0000-0000-000000000000}"/>
          </ac:spMkLst>
        </pc:spChg>
        <pc:spChg chg="mod">
          <ac:chgData name="Harris, Haleigh" userId="S::hah4740@utulsa.edu::dfc8e91e-0ddc-430f-828f-92a306d8ca33" providerId="AD" clId="Web-{162BA2D1-A091-4BDA-BE81-1919984883F3}" dt="2025-03-28T10:42:12.318" v="31" actId="20577"/>
          <ac:spMkLst>
            <pc:docMk/>
            <pc:sldMk cId="0" sldId="257"/>
            <ac:spMk id="13" creationId="{00000000-0000-0000-0000-000000000000}"/>
          </ac:spMkLst>
        </pc:spChg>
        <pc:spChg chg="mod">
          <ac:chgData name="Harris, Haleigh" userId="S::hah4740@utulsa.edu::dfc8e91e-0ddc-430f-828f-92a306d8ca33" providerId="AD" clId="Web-{162BA2D1-A091-4BDA-BE81-1919984883F3}" dt="2025-03-28T10:41:58.380" v="25" actId="20577"/>
          <ac:spMkLst>
            <pc:docMk/>
            <pc:sldMk cId="0" sldId="257"/>
            <ac:spMk id="14" creationId="{00000000-0000-0000-0000-000000000000}"/>
          </ac:spMkLst>
        </pc:spChg>
        <pc:spChg chg="mod">
          <ac:chgData name="Harris, Haleigh" userId="S::hah4740@utulsa.edu::dfc8e91e-0ddc-430f-828f-92a306d8ca33" providerId="AD" clId="Web-{162BA2D1-A091-4BDA-BE81-1919984883F3}" dt="2025-03-28T10:41:22.364" v="12" actId="20577"/>
          <ac:spMkLst>
            <pc:docMk/>
            <pc:sldMk cId="0" sldId="257"/>
            <ac:spMk id="15" creationId="{00000000-0000-0000-0000-000000000000}"/>
          </ac:spMkLst>
        </pc:spChg>
        <pc:spChg chg="mod">
          <ac:chgData name="Harris, Haleigh" userId="S::hah4740@utulsa.edu::dfc8e91e-0ddc-430f-828f-92a306d8ca33" providerId="AD" clId="Web-{162BA2D1-A091-4BDA-BE81-1919984883F3}" dt="2025-03-28T10:42:22.506" v="39" actId="14100"/>
          <ac:spMkLst>
            <pc:docMk/>
            <pc:sldMk cId="0" sldId="257"/>
            <ac:spMk id="16" creationId="{00000000-0000-0000-0000-000000000000}"/>
          </ac:spMkLst>
        </pc:spChg>
      </pc:sldChg>
      <pc:sldChg chg="addSp delSp modSp ord">
        <pc:chgData name="Harris, Haleigh" userId="S::hah4740@utulsa.edu::dfc8e91e-0ddc-430f-828f-92a306d8ca33" providerId="AD" clId="Web-{162BA2D1-A091-4BDA-BE81-1919984883F3}" dt="2025-03-28T10:44:57.494" v="101" actId="20577"/>
        <pc:sldMkLst>
          <pc:docMk/>
          <pc:sldMk cId="0" sldId="261"/>
        </pc:sldMkLst>
        <pc:spChg chg="add del">
          <ac:chgData name="Harris, Haleigh" userId="S::hah4740@utulsa.edu::dfc8e91e-0ddc-430f-828f-92a306d8ca33" providerId="AD" clId="Web-{162BA2D1-A091-4BDA-BE81-1919984883F3}" dt="2025-03-28T10:43:23.804" v="42"/>
          <ac:spMkLst>
            <pc:docMk/>
            <pc:sldMk cId="0" sldId="261"/>
            <ac:spMk id="3" creationId="{00000000-0000-0000-0000-000000000000}"/>
          </ac:spMkLst>
        </pc:spChg>
        <pc:spChg chg="mod">
          <ac:chgData name="Harris, Haleigh" userId="S::hah4740@utulsa.edu::dfc8e91e-0ddc-430f-828f-92a306d8ca33" providerId="AD" clId="Web-{162BA2D1-A091-4BDA-BE81-1919984883F3}" dt="2025-03-28T10:44:21.025" v="70" actId="14100"/>
          <ac:spMkLst>
            <pc:docMk/>
            <pc:sldMk cId="0" sldId="261"/>
            <ac:spMk id="6" creationId="{00000000-0000-0000-0000-000000000000}"/>
          </ac:spMkLst>
        </pc:spChg>
        <pc:spChg chg="del">
          <ac:chgData name="Harris, Haleigh" userId="S::hah4740@utulsa.edu::dfc8e91e-0ddc-430f-828f-92a306d8ca33" providerId="AD" clId="Web-{162BA2D1-A091-4BDA-BE81-1919984883F3}" dt="2025-03-28T10:43:36.727" v="45"/>
          <ac:spMkLst>
            <pc:docMk/>
            <pc:sldMk cId="0" sldId="261"/>
            <ac:spMk id="11" creationId="{00000000-0000-0000-0000-000000000000}"/>
          </ac:spMkLst>
        </pc:spChg>
        <pc:spChg chg="del">
          <ac:chgData name="Harris, Haleigh" userId="S::hah4740@utulsa.edu::dfc8e91e-0ddc-430f-828f-92a306d8ca33" providerId="AD" clId="Web-{162BA2D1-A091-4BDA-BE81-1919984883F3}" dt="2025-03-28T10:43:50.414" v="49"/>
          <ac:spMkLst>
            <pc:docMk/>
            <pc:sldMk cId="0" sldId="261"/>
            <ac:spMk id="12" creationId="{00000000-0000-0000-0000-000000000000}"/>
          </ac:spMkLst>
        </pc:spChg>
        <pc:spChg chg="del">
          <ac:chgData name="Harris, Haleigh" userId="S::hah4740@utulsa.edu::dfc8e91e-0ddc-430f-828f-92a306d8ca33" providerId="AD" clId="Web-{162BA2D1-A091-4BDA-BE81-1919984883F3}" dt="2025-03-28T10:43:30.758" v="43"/>
          <ac:spMkLst>
            <pc:docMk/>
            <pc:sldMk cId="0" sldId="261"/>
            <ac:spMk id="13" creationId="{00000000-0000-0000-0000-000000000000}"/>
          </ac:spMkLst>
        </pc:spChg>
        <pc:spChg chg="del">
          <ac:chgData name="Harris, Haleigh" userId="S::hah4740@utulsa.edu::dfc8e91e-0ddc-430f-828f-92a306d8ca33" providerId="AD" clId="Web-{162BA2D1-A091-4BDA-BE81-1919984883F3}" dt="2025-03-28T10:43:41.242" v="46"/>
          <ac:spMkLst>
            <pc:docMk/>
            <pc:sldMk cId="0" sldId="261"/>
            <ac:spMk id="14" creationId="{00000000-0000-0000-0000-000000000000}"/>
          </ac:spMkLst>
        </pc:spChg>
        <pc:spChg chg="del mod">
          <ac:chgData name="Harris, Haleigh" userId="S::hah4740@utulsa.edu::dfc8e91e-0ddc-430f-828f-92a306d8ca33" providerId="AD" clId="Web-{162BA2D1-A091-4BDA-BE81-1919984883F3}" dt="2025-03-28T10:43:46.008" v="48"/>
          <ac:spMkLst>
            <pc:docMk/>
            <pc:sldMk cId="0" sldId="261"/>
            <ac:spMk id="15" creationId="{00000000-0000-0000-0000-000000000000}"/>
          </ac:spMkLst>
        </pc:spChg>
        <pc:spChg chg="del">
          <ac:chgData name="Harris, Haleigh" userId="S::hah4740@utulsa.edu::dfc8e91e-0ddc-430f-828f-92a306d8ca33" providerId="AD" clId="Web-{162BA2D1-A091-4BDA-BE81-1919984883F3}" dt="2025-03-28T10:43:34.758" v="44"/>
          <ac:spMkLst>
            <pc:docMk/>
            <pc:sldMk cId="0" sldId="261"/>
            <ac:spMk id="16" creationId="{00000000-0000-0000-0000-000000000000}"/>
          </ac:spMkLst>
        </pc:spChg>
        <pc:spChg chg="mod">
          <ac:chgData name="Harris, Haleigh" userId="S::hah4740@utulsa.edu::dfc8e91e-0ddc-430f-828f-92a306d8ca33" providerId="AD" clId="Web-{162BA2D1-A091-4BDA-BE81-1919984883F3}" dt="2025-03-28T10:44:57.494" v="101" actId="20577"/>
          <ac:spMkLst>
            <pc:docMk/>
            <pc:sldMk cId="0" sldId="261"/>
            <ac:spMk id="19" creationId="{00000000-0000-0000-0000-000000000000}"/>
          </ac:spMkLst>
        </pc:spChg>
      </pc:sldChg>
    </pc:docChg>
  </pc:docChgLst>
  <pc:docChgLst>
    <pc:chgData name="Null, Kinlee" userId="S::kgn6088@utulsa.edu::f747c2f3-254a-4d61-83e3-bc00ccf9dc62" providerId="AD" clId="Web-{EBD38212-6C1C-7CEF-D79D-D4CE96478F7D}"/>
    <pc:docChg chg="modSld">
      <pc:chgData name="Null, Kinlee" userId="S::kgn6088@utulsa.edu::f747c2f3-254a-4d61-83e3-bc00ccf9dc62" providerId="AD" clId="Web-{EBD38212-6C1C-7CEF-D79D-D4CE96478F7D}" dt="2025-04-22T19:50:57.081" v="11" actId="20577"/>
      <pc:docMkLst>
        <pc:docMk/>
      </pc:docMkLst>
      <pc:sldChg chg="modSp">
        <pc:chgData name="Null, Kinlee" userId="S::kgn6088@utulsa.edu::f747c2f3-254a-4d61-83e3-bc00ccf9dc62" providerId="AD" clId="Web-{EBD38212-6C1C-7CEF-D79D-D4CE96478F7D}" dt="2025-04-22T19:48:10.434" v="4" actId="20577"/>
        <pc:sldMkLst>
          <pc:docMk/>
          <pc:sldMk cId="0" sldId="258"/>
        </pc:sldMkLst>
        <pc:spChg chg="mod">
          <ac:chgData name="Null, Kinlee" userId="S::kgn6088@utulsa.edu::f747c2f3-254a-4d61-83e3-bc00ccf9dc62" providerId="AD" clId="Web-{EBD38212-6C1C-7CEF-D79D-D4CE96478F7D}" dt="2025-04-22T19:48:10.434" v="4" actId="20577"/>
          <ac:spMkLst>
            <pc:docMk/>
            <pc:sldMk cId="0" sldId="258"/>
            <ac:spMk id="9" creationId="{00000000-0000-0000-0000-000000000000}"/>
          </ac:spMkLst>
        </pc:spChg>
      </pc:sldChg>
      <pc:sldChg chg="modSp">
        <pc:chgData name="Null, Kinlee" userId="S::kgn6088@utulsa.edu::f747c2f3-254a-4d61-83e3-bc00ccf9dc62" providerId="AD" clId="Web-{EBD38212-6C1C-7CEF-D79D-D4CE96478F7D}" dt="2025-04-22T19:50:57.081" v="11" actId="20577"/>
        <pc:sldMkLst>
          <pc:docMk/>
          <pc:sldMk cId="0" sldId="259"/>
        </pc:sldMkLst>
        <pc:spChg chg="mod">
          <ac:chgData name="Null, Kinlee" userId="S::kgn6088@utulsa.edu::f747c2f3-254a-4d61-83e3-bc00ccf9dc62" providerId="AD" clId="Web-{EBD38212-6C1C-7CEF-D79D-D4CE96478F7D}" dt="2025-04-22T19:49:59.501" v="5" actId="20577"/>
          <ac:spMkLst>
            <pc:docMk/>
            <pc:sldMk cId="0" sldId="259"/>
            <ac:spMk id="6" creationId="{00000000-0000-0000-0000-000000000000}"/>
          </ac:spMkLst>
        </pc:spChg>
        <pc:spChg chg="mod">
          <ac:chgData name="Null, Kinlee" userId="S::kgn6088@utulsa.edu::f747c2f3-254a-4d61-83e3-bc00ccf9dc62" providerId="AD" clId="Web-{EBD38212-6C1C-7CEF-D79D-D4CE96478F7D}" dt="2025-04-22T19:50:57.081" v="11" actId="20577"/>
          <ac:spMkLst>
            <pc:docMk/>
            <pc:sldMk cId="0" sldId="259"/>
            <ac:spMk id="11" creationId="{00000000-0000-0000-0000-000000000000}"/>
          </ac:spMkLst>
        </pc:spChg>
      </pc:sldChg>
    </pc:docChg>
  </pc:docChgLst>
  <pc:docChgLst>
    <pc:chgData name="Harris, Haleigh" userId="S::hah4740@utulsa.edu::dfc8e91e-0ddc-430f-828f-92a306d8ca33" providerId="AD" clId="Web-{C9F9BE66-4CA4-440F-879F-2A3DB3C37FA0}"/>
    <pc:docChg chg="delSld modSld">
      <pc:chgData name="Harris, Haleigh" userId="S::hah4740@utulsa.edu::dfc8e91e-0ddc-430f-828f-92a306d8ca33" providerId="AD" clId="Web-{C9F9BE66-4CA4-440F-879F-2A3DB3C37FA0}" dt="2025-04-08T02:26:43.761" v="189" actId="1076"/>
      <pc:docMkLst>
        <pc:docMk/>
      </pc:docMkLst>
      <pc:sldChg chg="modSp">
        <pc:chgData name="Harris, Haleigh" userId="S::hah4740@utulsa.edu::dfc8e91e-0ddc-430f-828f-92a306d8ca33" providerId="AD" clId="Web-{C9F9BE66-4CA4-440F-879F-2A3DB3C37FA0}" dt="2025-04-08T02:26:43.761" v="189" actId="1076"/>
        <pc:sldMkLst>
          <pc:docMk/>
          <pc:sldMk cId="0" sldId="261"/>
        </pc:sldMkLst>
        <pc:spChg chg="mod">
          <ac:chgData name="Harris, Haleigh" userId="S::hah4740@utulsa.edu::dfc8e91e-0ddc-430f-828f-92a306d8ca33" providerId="AD" clId="Web-{C9F9BE66-4CA4-440F-879F-2A3DB3C37FA0}" dt="2025-04-08T02:23:16.707" v="45" actId="1076"/>
          <ac:spMkLst>
            <pc:docMk/>
            <pc:sldMk cId="0" sldId="261"/>
            <ac:spMk id="5" creationId="{00000000-0000-0000-0000-000000000000}"/>
          </ac:spMkLst>
        </pc:spChg>
        <pc:spChg chg="mod">
          <ac:chgData name="Harris, Haleigh" userId="S::hah4740@utulsa.edu::dfc8e91e-0ddc-430f-828f-92a306d8ca33" providerId="AD" clId="Web-{C9F9BE66-4CA4-440F-879F-2A3DB3C37FA0}" dt="2025-04-08T02:19:36.887" v="9" actId="20577"/>
          <ac:spMkLst>
            <pc:docMk/>
            <pc:sldMk cId="0" sldId="261"/>
            <ac:spMk id="8" creationId="{00000000-0000-0000-0000-000000000000}"/>
          </ac:spMkLst>
        </pc:spChg>
        <pc:spChg chg="mod">
          <ac:chgData name="Harris, Haleigh" userId="S::hah4740@utulsa.edu::dfc8e91e-0ddc-430f-828f-92a306d8ca33" providerId="AD" clId="Web-{C9F9BE66-4CA4-440F-879F-2A3DB3C37FA0}" dt="2025-04-08T02:26:43.761" v="189" actId="1076"/>
          <ac:spMkLst>
            <pc:docMk/>
            <pc:sldMk cId="0" sldId="261"/>
            <ac:spMk id="9" creationId="{00000000-0000-0000-0000-000000000000}"/>
          </ac:spMkLst>
        </pc:spChg>
        <pc:spChg chg="mod">
          <ac:chgData name="Harris, Haleigh" userId="S::hah4740@utulsa.edu::dfc8e91e-0ddc-430f-828f-92a306d8ca33" providerId="AD" clId="Web-{C9F9BE66-4CA4-440F-879F-2A3DB3C37FA0}" dt="2025-04-08T02:19:47.653" v="10" actId="1076"/>
          <ac:spMkLst>
            <pc:docMk/>
            <pc:sldMk cId="0" sldId="261"/>
            <ac:spMk id="17" creationId="{00000000-0000-0000-0000-000000000000}"/>
          </ac:spMkLst>
        </pc:spChg>
        <pc:spChg chg="mod">
          <ac:chgData name="Harris, Haleigh" userId="S::hah4740@utulsa.edu::dfc8e91e-0ddc-430f-828f-92a306d8ca33" providerId="AD" clId="Web-{C9F9BE66-4CA4-440F-879F-2A3DB3C37FA0}" dt="2025-04-08T02:26:27.464" v="187" actId="14100"/>
          <ac:spMkLst>
            <pc:docMk/>
            <pc:sldMk cId="0" sldId="261"/>
            <ac:spMk id="18" creationId="{00000000-0000-0000-0000-000000000000}"/>
          </ac:spMkLst>
        </pc:spChg>
        <pc:spChg chg="mod">
          <ac:chgData name="Harris, Haleigh" userId="S::hah4740@utulsa.edu::dfc8e91e-0ddc-430f-828f-92a306d8ca33" providerId="AD" clId="Web-{C9F9BE66-4CA4-440F-879F-2A3DB3C37FA0}" dt="2025-04-08T02:19:47.763" v="11" actId="20577"/>
          <ac:spMkLst>
            <pc:docMk/>
            <pc:sldMk cId="0" sldId="261"/>
            <ac:spMk id="19" creationId="{00000000-0000-0000-0000-000000000000}"/>
          </ac:spMkLst>
        </pc:spChg>
      </pc:sldChg>
      <pc:sldChg chg="modSp">
        <pc:chgData name="Harris, Haleigh" userId="S::hah4740@utulsa.edu::dfc8e91e-0ddc-430f-828f-92a306d8ca33" providerId="AD" clId="Web-{C9F9BE66-4CA4-440F-879F-2A3DB3C37FA0}" dt="2025-04-08T02:20:24.576" v="28" actId="1076"/>
        <pc:sldMkLst>
          <pc:docMk/>
          <pc:sldMk cId="0" sldId="265"/>
        </pc:sldMkLst>
        <pc:spChg chg="mod">
          <ac:chgData name="Harris, Haleigh" userId="S::hah4740@utulsa.edu::dfc8e91e-0ddc-430f-828f-92a306d8ca33" providerId="AD" clId="Web-{C9F9BE66-4CA4-440F-879F-2A3DB3C37FA0}" dt="2025-04-08T02:20:24.576" v="28" actId="1076"/>
          <ac:spMkLst>
            <pc:docMk/>
            <pc:sldMk cId="0" sldId="265"/>
            <ac:spMk id="8" creationId="{EF3E2A73-4E06-0F8C-6FD0-1986780F49F1}"/>
          </ac:spMkLst>
        </pc:spChg>
      </pc:sldChg>
      <pc:sldChg chg="del">
        <pc:chgData name="Harris, Haleigh" userId="S::hah4740@utulsa.edu::dfc8e91e-0ddc-430f-828f-92a306d8ca33" providerId="AD" clId="Web-{C9F9BE66-4CA4-440F-879F-2A3DB3C37FA0}" dt="2025-04-08T02:18:58.980" v="0"/>
        <pc:sldMkLst>
          <pc:docMk/>
          <pc:sldMk cId="0" sldId="269"/>
        </pc:sldMkLst>
      </pc:sldChg>
    </pc:docChg>
  </pc:docChgLst>
  <pc:docChgLst>
    <pc:chgData name="Harris, Haleigh" userId="S::hah4740@utulsa.edu::dfc8e91e-0ddc-430f-828f-92a306d8ca33" providerId="AD" clId="Web-{0DA89722-59B0-4FF9-8040-76A328EDC769}"/>
    <pc:docChg chg="addSld delSld modSld sldOrd">
      <pc:chgData name="Harris, Haleigh" userId="S::hah4740@utulsa.edu::dfc8e91e-0ddc-430f-828f-92a306d8ca33" providerId="AD" clId="Web-{0DA89722-59B0-4FF9-8040-76A328EDC769}" dt="2025-03-28T11:37:09.192" v="1408" actId="1076"/>
      <pc:docMkLst>
        <pc:docMk/>
      </pc:docMkLst>
      <pc:sldChg chg="modSp">
        <pc:chgData name="Harris, Haleigh" userId="S::hah4740@utulsa.edu::dfc8e91e-0ddc-430f-828f-92a306d8ca33" providerId="AD" clId="Web-{0DA89722-59B0-4FF9-8040-76A328EDC769}" dt="2025-03-28T11:17:32.280" v="829" actId="20577"/>
        <pc:sldMkLst>
          <pc:docMk/>
          <pc:sldMk cId="0" sldId="257"/>
        </pc:sldMkLst>
        <pc:spChg chg="mod">
          <ac:chgData name="Harris, Haleigh" userId="S::hah4740@utulsa.edu::dfc8e91e-0ddc-430f-828f-92a306d8ca33" providerId="AD" clId="Web-{0DA89722-59B0-4FF9-8040-76A328EDC769}" dt="2025-03-28T11:17:32.280" v="829" actId="20577"/>
          <ac:spMkLst>
            <pc:docMk/>
            <pc:sldMk cId="0" sldId="257"/>
            <ac:spMk id="13" creationId="{00000000-0000-0000-0000-000000000000}"/>
          </ac:spMkLst>
        </pc:spChg>
      </pc:sldChg>
      <pc:sldChg chg="modSp">
        <pc:chgData name="Harris, Haleigh" userId="S::hah4740@utulsa.edu::dfc8e91e-0ddc-430f-828f-92a306d8ca33" providerId="AD" clId="Web-{0DA89722-59B0-4FF9-8040-76A328EDC769}" dt="2025-03-28T11:00:45.435" v="293" actId="1076"/>
        <pc:sldMkLst>
          <pc:docMk/>
          <pc:sldMk cId="0" sldId="258"/>
        </pc:sldMkLst>
        <pc:spChg chg="mod">
          <ac:chgData name="Harris, Haleigh" userId="S::hah4740@utulsa.edu::dfc8e91e-0ddc-430f-828f-92a306d8ca33" providerId="AD" clId="Web-{0DA89722-59B0-4FF9-8040-76A328EDC769}" dt="2025-03-28T11:00:33.528" v="291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Harris, Haleigh" userId="S::hah4740@utulsa.edu::dfc8e91e-0ddc-430f-828f-92a306d8ca33" providerId="AD" clId="Web-{0DA89722-59B0-4FF9-8040-76A328EDC769}" dt="2025-03-28T11:00:40.309" v="292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Harris, Haleigh" userId="S::hah4740@utulsa.edu::dfc8e91e-0ddc-430f-828f-92a306d8ca33" providerId="AD" clId="Web-{0DA89722-59B0-4FF9-8040-76A328EDC769}" dt="2025-03-28T11:00:45.435" v="293" actId="1076"/>
          <ac:spMkLst>
            <pc:docMk/>
            <pc:sldMk cId="0" sldId="258"/>
            <ac:spMk id="9" creationId="{00000000-0000-0000-0000-000000000000}"/>
          </ac:spMkLst>
        </pc:spChg>
      </pc:sldChg>
      <pc:sldChg chg="addSp delSp modSp ord">
        <pc:chgData name="Harris, Haleigh" userId="S::hah4740@utulsa.edu::dfc8e91e-0ddc-430f-828f-92a306d8ca33" providerId="AD" clId="Web-{0DA89722-59B0-4FF9-8040-76A328EDC769}" dt="2025-03-28T11:10:29.046" v="573" actId="20577"/>
        <pc:sldMkLst>
          <pc:docMk/>
          <pc:sldMk cId="0" sldId="259"/>
        </pc:sldMkLst>
        <pc:spChg chg="add del">
          <ac:chgData name="Harris, Haleigh" userId="S::hah4740@utulsa.edu::dfc8e91e-0ddc-430f-828f-92a306d8ca33" providerId="AD" clId="Web-{0DA89722-59B0-4FF9-8040-76A328EDC769}" dt="2025-03-28T10:48:56.423" v="22"/>
          <ac:spMkLst>
            <pc:docMk/>
            <pc:sldMk cId="0" sldId="259"/>
            <ac:spMk id="2" creationId="{00000000-0000-0000-0000-000000000000}"/>
          </ac:spMkLst>
        </pc:spChg>
        <pc:spChg chg="mod">
          <ac:chgData name="Harris, Haleigh" userId="S::hah4740@utulsa.edu::dfc8e91e-0ddc-430f-828f-92a306d8ca33" providerId="AD" clId="Web-{0DA89722-59B0-4FF9-8040-76A328EDC769}" dt="2025-03-28T11:10:29.046" v="573" actId="20577"/>
          <ac:spMkLst>
            <pc:docMk/>
            <pc:sldMk cId="0" sldId="259"/>
            <ac:spMk id="3" creationId="{00000000-0000-0000-0000-000000000000}"/>
          </ac:spMkLst>
        </pc:spChg>
        <pc:spChg chg="mod">
          <ac:chgData name="Harris, Haleigh" userId="S::hah4740@utulsa.edu::dfc8e91e-0ddc-430f-828f-92a306d8ca33" providerId="AD" clId="Web-{0DA89722-59B0-4FF9-8040-76A328EDC769}" dt="2025-03-28T11:03:04.174" v="310" actId="20577"/>
          <ac:spMkLst>
            <pc:docMk/>
            <pc:sldMk cId="0" sldId="259"/>
            <ac:spMk id="4" creationId="{00000000-0000-0000-0000-000000000000}"/>
          </ac:spMkLst>
        </pc:spChg>
        <pc:spChg chg="del">
          <ac:chgData name="Harris, Haleigh" userId="S::hah4740@utulsa.edu::dfc8e91e-0ddc-430f-828f-92a306d8ca33" providerId="AD" clId="Web-{0DA89722-59B0-4FF9-8040-76A328EDC769}" dt="2025-03-28T10:49:06.611" v="24"/>
          <ac:spMkLst>
            <pc:docMk/>
            <pc:sldMk cId="0" sldId="259"/>
            <ac:spMk id="5" creationId="{00000000-0000-0000-0000-000000000000}"/>
          </ac:spMkLst>
        </pc:spChg>
        <pc:spChg chg="mod">
          <ac:chgData name="Harris, Haleigh" userId="S::hah4740@utulsa.edu::dfc8e91e-0ddc-430f-828f-92a306d8ca33" providerId="AD" clId="Web-{0DA89722-59B0-4FF9-8040-76A328EDC769}" dt="2025-03-28T11:09:45.028" v="558" actId="20577"/>
          <ac:spMkLst>
            <pc:docMk/>
            <pc:sldMk cId="0" sldId="259"/>
            <ac:spMk id="6" creationId="{00000000-0000-0000-0000-000000000000}"/>
          </ac:spMkLst>
        </pc:spChg>
        <pc:spChg chg="del">
          <ac:chgData name="Harris, Haleigh" userId="S::hah4740@utulsa.edu::dfc8e91e-0ddc-430f-828f-92a306d8ca33" providerId="AD" clId="Web-{0DA89722-59B0-4FF9-8040-76A328EDC769}" dt="2025-03-28T10:48:41.828" v="19"/>
          <ac:spMkLst>
            <pc:docMk/>
            <pc:sldMk cId="0" sldId="259"/>
            <ac:spMk id="7" creationId="{00000000-0000-0000-0000-000000000000}"/>
          </ac:spMkLst>
        </pc:spChg>
        <pc:spChg chg="mod">
          <ac:chgData name="Harris, Haleigh" userId="S::hah4740@utulsa.edu::dfc8e91e-0ddc-430f-828f-92a306d8ca33" providerId="AD" clId="Web-{0DA89722-59B0-4FF9-8040-76A328EDC769}" dt="2025-03-28T11:03:11.362" v="311" actId="20577"/>
          <ac:spMkLst>
            <pc:docMk/>
            <pc:sldMk cId="0" sldId="259"/>
            <ac:spMk id="9" creationId="{00000000-0000-0000-0000-000000000000}"/>
          </ac:spMkLst>
        </pc:spChg>
        <pc:spChg chg="del">
          <ac:chgData name="Harris, Haleigh" userId="S::hah4740@utulsa.edu::dfc8e91e-0ddc-430f-828f-92a306d8ca33" providerId="AD" clId="Web-{0DA89722-59B0-4FF9-8040-76A328EDC769}" dt="2025-03-28T10:48:47.657" v="20"/>
          <ac:spMkLst>
            <pc:docMk/>
            <pc:sldMk cId="0" sldId="259"/>
            <ac:spMk id="10" creationId="{00000000-0000-0000-0000-000000000000}"/>
          </ac:spMkLst>
        </pc:spChg>
        <pc:spChg chg="mod">
          <ac:chgData name="Harris, Haleigh" userId="S::hah4740@utulsa.edu::dfc8e91e-0ddc-430f-828f-92a306d8ca33" providerId="AD" clId="Web-{0DA89722-59B0-4FF9-8040-76A328EDC769}" dt="2025-03-28T11:07:31.862" v="505" actId="20577"/>
          <ac:spMkLst>
            <pc:docMk/>
            <pc:sldMk cId="0" sldId="259"/>
            <ac:spMk id="11" creationId="{00000000-0000-0000-0000-000000000000}"/>
          </ac:spMkLst>
        </pc:spChg>
        <pc:spChg chg="del">
          <ac:chgData name="Harris, Haleigh" userId="S::hah4740@utulsa.edu::dfc8e91e-0ddc-430f-828f-92a306d8ca33" providerId="AD" clId="Web-{0DA89722-59B0-4FF9-8040-76A328EDC769}" dt="2025-03-28T10:49:01.423" v="23"/>
          <ac:spMkLst>
            <pc:docMk/>
            <pc:sldMk cId="0" sldId="259"/>
            <ac:spMk id="12" creationId="{00000000-0000-0000-0000-000000000000}"/>
          </ac:spMkLst>
        </pc:spChg>
        <pc:spChg chg="mod">
          <ac:chgData name="Harris, Haleigh" userId="S::hah4740@utulsa.edu::dfc8e91e-0ddc-430f-828f-92a306d8ca33" providerId="AD" clId="Web-{0DA89722-59B0-4FF9-8040-76A328EDC769}" dt="2025-03-28T10:48:26.075" v="5" actId="1076"/>
          <ac:spMkLst>
            <pc:docMk/>
            <pc:sldMk cId="0" sldId="259"/>
            <ac:spMk id="13" creationId="{00000000-0000-0000-0000-000000000000}"/>
          </ac:spMkLst>
        </pc:spChg>
        <pc:spChg chg="mod">
          <ac:chgData name="Harris, Haleigh" userId="S::hah4740@utulsa.edu::dfc8e91e-0ddc-430f-828f-92a306d8ca33" providerId="AD" clId="Web-{0DA89722-59B0-4FF9-8040-76A328EDC769}" dt="2025-03-28T10:48:27.200" v="6" actId="1076"/>
          <ac:spMkLst>
            <pc:docMk/>
            <pc:sldMk cId="0" sldId="259"/>
            <ac:spMk id="14" creationId="{00000000-0000-0000-0000-000000000000}"/>
          </ac:spMkLst>
        </pc:spChg>
      </pc:sldChg>
      <pc:sldChg chg="del">
        <pc:chgData name="Harris, Haleigh" userId="S::hah4740@utulsa.edu::dfc8e91e-0ddc-430f-828f-92a306d8ca33" providerId="AD" clId="Web-{0DA89722-59B0-4FF9-8040-76A328EDC769}" dt="2025-03-28T11:23:10.935" v="1041"/>
        <pc:sldMkLst>
          <pc:docMk/>
          <pc:sldMk cId="0" sldId="260"/>
        </pc:sldMkLst>
      </pc:sldChg>
      <pc:sldChg chg="modSp">
        <pc:chgData name="Harris, Haleigh" userId="S::hah4740@utulsa.edu::dfc8e91e-0ddc-430f-828f-92a306d8ca33" providerId="AD" clId="Web-{0DA89722-59B0-4FF9-8040-76A328EDC769}" dt="2025-03-28T10:52:22.915" v="63" actId="20577"/>
        <pc:sldMkLst>
          <pc:docMk/>
          <pc:sldMk cId="0" sldId="261"/>
        </pc:sldMkLst>
        <pc:spChg chg="mod">
          <ac:chgData name="Harris, Haleigh" userId="S::hah4740@utulsa.edu::dfc8e91e-0ddc-430f-828f-92a306d8ca33" providerId="AD" clId="Web-{0DA89722-59B0-4FF9-8040-76A328EDC769}" dt="2025-03-28T10:51:06.334" v="44" actId="14100"/>
          <ac:spMkLst>
            <pc:docMk/>
            <pc:sldMk cId="0" sldId="261"/>
            <ac:spMk id="7" creationId="{00000000-0000-0000-0000-000000000000}"/>
          </ac:spMkLst>
        </pc:spChg>
        <pc:spChg chg="mod">
          <ac:chgData name="Harris, Haleigh" userId="S::hah4740@utulsa.edu::dfc8e91e-0ddc-430f-828f-92a306d8ca33" providerId="AD" clId="Web-{0DA89722-59B0-4FF9-8040-76A328EDC769}" dt="2025-03-28T10:52:22.915" v="63" actId="20577"/>
          <ac:spMkLst>
            <pc:docMk/>
            <pc:sldMk cId="0" sldId="261"/>
            <ac:spMk id="10" creationId="{00000000-0000-0000-0000-000000000000}"/>
          </ac:spMkLst>
        </pc:spChg>
      </pc:sldChg>
      <pc:sldChg chg="modSp ord">
        <pc:chgData name="Harris, Haleigh" userId="S::hah4740@utulsa.edu::dfc8e91e-0ddc-430f-828f-92a306d8ca33" providerId="AD" clId="Web-{0DA89722-59B0-4FF9-8040-76A328EDC769}" dt="2025-03-28T11:20:02.990" v="969" actId="1076"/>
        <pc:sldMkLst>
          <pc:docMk/>
          <pc:sldMk cId="0" sldId="262"/>
        </pc:sldMkLst>
        <pc:spChg chg="mod">
          <ac:chgData name="Harris, Haleigh" userId="S::hah4740@utulsa.edu::dfc8e91e-0ddc-430f-828f-92a306d8ca33" providerId="AD" clId="Web-{0DA89722-59B0-4FF9-8040-76A328EDC769}" dt="2025-03-28T11:19:52.803" v="966" actId="1076"/>
          <ac:spMkLst>
            <pc:docMk/>
            <pc:sldMk cId="0" sldId="262"/>
            <ac:spMk id="3" creationId="{00000000-0000-0000-0000-000000000000}"/>
          </ac:spMkLst>
        </pc:spChg>
        <pc:spChg chg="mod">
          <ac:chgData name="Harris, Haleigh" userId="S::hah4740@utulsa.edu::dfc8e91e-0ddc-430f-828f-92a306d8ca33" providerId="AD" clId="Web-{0DA89722-59B0-4FF9-8040-76A328EDC769}" dt="2025-03-28T11:17:50.812" v="832" actId="20577"/>
          <ac:spMkLst>
            <pc:docMk/>
            <pc:sldMk cId="0" sldId="262"/>
            <ac:spMk id="4" creationId="{00000000-0000-0000-0000-000000000000}"/>
          </ac:spMkLst>
        </pc:spChg>
        <pc:spChg chg="mod">
          <ac:chgData name="Harris, Haleigh" userId="S::hah4740@utulsa.edu::dfc8e91e-0ddc-430f-828f-92a306d8ca33" providerId="AD" clId="Web-{0DA89722-59B0-4FF9-8040-76A328EDC769}" dt="2025-03-28T11:20:02.990" v="969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Harris, Haleigh" userId="S::hah4740@utulsa.edu::dfc8e91e-0ddc-430f-828f-92a306d8ca33" providerId="AD" clId="Web-{0DA89722-59B0-4FF9-8040-76A328EDC769}" dt="2025-03-28T11:19:05.862" v="930" actId="20577"/>
          <ac:spMkLst>
            <pc:docMk/>
            <pc:sldMk cId="0" sldId="262"/>
            <ac:spMk id="7" creationId="{00000000-0000-0000-0000-000000000000}"/>
          </ac:spMkLst>
        </pc:spChg>
        <pc:spChg chg="mod">
          <ac:chgData name="Harris, Haleigh" userId="S::hah4740@utulsa.edu::dfc8e91e-0ddc-430f-828f-92a306d8ca33" providerId="AD" clId="Web-{0DA89722-59B0-4FF9-8040-76A328EDC769}" dt="2025-03-28T11:19:38.943" v="964" actId="20577"/>
          <ac:spMkLst>
            <pc:docMk/>
            <pc:sldMk cId="0" sldId="262"/>
            <ac:spMk id="9" creationId="{00000000-0000-0000-0000-000000000000}"/>
          </ac:spMkLst>
        </pc:spChg>
      </pc:sldChg>
      <pc:sldChg chg="del">
        <pc:chgData name="Harris, Haleigh" userId="S::hah4740@utulsa.edu::dfc8e91e-0ddc-430f-828f-92a306d8ca33" providerId="AD" clId="Web-{0DA89722-59B0-4FF9-8040-76A328EDC769}" dt="2025-03-28T11:23:10.232" v="1040"/>
        <pc:sldMkLst>
          <pc:docMk/>
          <pc:sldMk cId="0" sldId="263"/>
        </pc:sldMkLst>
      </pc:sldChg>
      <pc:sldChg chg="delSp modSp">
        <pc:chgData name="Harris, Haleigh" userId="S::hah4740@utulsa.edu::dfc8e91e-0ddc-430f-828f-92a306d8ca33" providerId="AD" clId="Web-{0DA89722-59B0-4FF9-8040-76A328EDC769}" dt="2025-03-28T11:30:43.662" v="1247" actId="14100"/>
        <pc:sldMkLst>
          <pc:docMk/>
          <pc:sldMk cId="0" sldId="264"/>
        </pc:sldMkLst>
        <pc:spChg chg="mod">
          <ac:chgData name="Harris, Haleigh" userId="S::hah4740@utulsa.edu::dfc8e91e-0ddc-430f-828f-92a306d8ca33" providerId="AD" clId="Web-{0DA89722-59B0-4FF9-8040-76A328EDC769}" dt="2025-03-28T11:23:04.216" v="1039" actId="20577"/>
          <ac:spMkLst>
            <pc:docMk/>
            <pc:sldMk cId="0" sldId="264"/>
            <ac:spMk id="3" creationId="{00000000-0000-0000-0000-000000000000}"/>
          </ac:spMkLst>
        </pc:spChg>
        <pc:spChg chg="del">
          <ac:chgData name="Harris, Haleigh" userId="S::hah4740@utulsa.edu::dfc8e91e-0ddc-430f-828f-92a306d8ca33" providerId="AD" clId="Web-{0DA89722-59B0-4FF9-8040-76A328EDC769}" dt="2025-03-28T11:24:10.921" v="1066"/>
          <ac:spMkLst>
            <pc:docMk/>
            <pc:sldMk cId="0" sldId="264"/>
            <ac:spMk id="4" creationId="{00000000-0000-0000-0000-000000000000}"/>
          </ac:spMkLst>
        </pc:spChg>
        <pc:spChg chg="mod">
          <ac:chgData name="Harris, Haleigh" userId="S::hah4740@utulsa.edu::dfc8e91e-0ddc-430f-828f-92a306d8ca33" providerId="AD" clId="Web-{0DA89722-59B0-4FF9-8040-76A328EDC769}" dt="2025-03-28T11:24:31.203" v="1073" actId="20577"/>
          <ac:spMkLst>
            <pc:docMk/>
            <pc:sldMk cId="0" sldId="264"/>
            <ac:spMk id="6" creationId="{00000000-0000-0000-0000-000000000000}"/>
          </ac:spMkLst>
        </pc:spChg>
        <pc:spChg chg="mod">
          <ac:chgData name="Harris, Haleigh" userId="S::hah4740@utulsa.edu::dfc8e91e-0ddc-430f-828f-92a306d8ca33" providerId="AD" clId="Web-{0DA89722-59B0-4FF9-8040-76A328EDC769}" dt="2025-03-28T11:24:41.376" v="1077" actId="20577"/>
          <ac:spMkLst>
            <pc:docMk/>
            <pc:sldMk cId="0" sldId="264"/>
            <ac:spMk id="7" creationId="{00000000-0000-0000-0000-000000000000}"/>
          </ac:spMkLst>
        </pc:spChg>
        <pc:spChg chg="mod">
          <ac:chgData name="Harris, Haleigh" userId="S::hah4740@utulsa.edu::dfc8e91e-0ddc-430f-828f-92a306d8ca33" providerId="AD" clId="Web-{0DA89722-59B0-4FF9-8040-76A328EDC769}" dt="2025-03-28T11:24:51.579" v="1087" actId="20577"/>
          <ac:spMkLst>
            <pc:docMk/>
            <pc:sldMk cId="0" sldId="264"/>
            <ac:spMk id="8" creationId="{00000000-0000-0000-0000-000000000000}"/>
          </ac:spMkLst>
        </pc:spChg>
        <pc:spChg chg="mod">
          <ac:chgData name="Harris, Haleigh" userId="S::hah4740@utulsa.edu::dfc8e91e-0ddc-430f-828f-92a306d8ca33" providerId="AD" clId="Web-{0DA89722-59B0-4FF9-8040-76A328EDC769}" dt="2025-03-28T11:25:05.361" v="1097" actId="20577"/>
          <ac:spMkLst>
            <pc:docMk/>
            <pc:sldMk cId="0" sldId="264"/>
            <ac:spMk id="9" creationId="{00000000-0000-0000-0000-000000000000}"/>
          </ac:spMkLst>
        </pc:spChg>
        <pc:spChg chg="mod">
          <ac:chgData name="Harris, Haleigh" userId="S::hah4740@utulsa.edu::dfc8e91e-0ddc-430f-828f-92a306d8ca33" providerId="AD" clId="Web-{0DA89722-59B0-4FF9-8040-76A328EDC769}" dt="2025-03-28T11:30:08.082" v="1200" actId="14100"/>
          <ac:spMkLst>
            <pc:docMk/>
            <pc:sldMk cId="0" sldId="264"/>
            <ac:spMk id="10" creationId="{00000000-0000-0000-0000-000000000000}"/>
          </ac:spMkLst>
        </pc:spChg>
        <pc:spChg chg="mod">
          <ac:chgData name="Harris, Haleigh" userId="S::hah4740@utulsa.edu::dfc8e91e-0ddc-430f-828f-92a306d8ca33" providerId="AD" clId="Web-{0DA89722-59B0-4FF9-8040-76A328EDC769}" dt="2025-03-28T11:30:22.176" v="1223" actId="14100"/>
          <ac:spMkLst>
            <pc:docMk/>
            <pc:sldMk cId="0" sldId="264"/>
            <ac:spMk id="11" creationId="{00000000-0000-0000-0000-000000000000}"/>
          </ac:spMkLst>
        </pc:spChg>
        <pc:spChg chg="mod">
          <ac:chgData name="Harris, Haleigh" userId="S::hah4740@utulsa.edu::dfc8e91e-0ddc-430f-828f-92a306d8ca33" providerId="AD" clId="Web-{0DA89722-59B0-4FF9-8040-76A328EDC769}" dt="2025-03-28T11:30:43.662" v="1247" actId="14100"/>
          <ac:spMkLst>
            <pc:docMk/>
            <pc:sldMk cId="0" sldId="264"/>
            <ac:spMk id="12" creationId="{00000000-0000-0000-0000-000000000000}"/>
          </ac:spMkLst>
        </pc:spChg>
        <pc:spChg chg="mod">
          <ac:chgData name="Harris, Haleigh" userId="S::hah4740@utulsa.edu::dfc8e91e-0ddc-430f-828f-92a306d8ca33" providerId="AD" clId="Web-{0DA89722-59B0-4FF9-8040-76A328EDC769}" dt="2025-03-28T11:29:56.566" v="1196" actId="20577"/>
          <ac:spMkLst>
            <pc:docMk/>
            <pc:sldMk cId="0" sldId="264"/>
            <ac:spMk id="13" creationId="{00000000-0000-0000-0000-000000000000}"/>
          </ac:spMkLst>
        </pc:spChg>
      </pc:sldChg>
      <pc:sldChg chg="addSp delSp modSp ord">
        <pc:chgData name="Harris, Haleigh" userId="S::hah4740@utulsa.edu::dfc8e91e-0ddc-430f-828f-92a306d8ca33" providerId="AD" clId="Web-{0DA89722-59B0-4FF9-8040-76A328EDC769}" dt="2025-03-28T11:28:07.529" v="1150"/>
        <pc:sldMkLst>
          <pc:docMk/>
          <pc:sldMk cId="0" sldId="265"/>
        </pc:sldMkLst>
        <pc:spChg chg="mod">
          <ac:chgData name="Harris, Haleigh" userId="S::hah4740@utulsa.edu::dfc8e91e-0ddc-430f-828f-92a306d8ca33" providerId="AD" clId="Web-{0DA89722-59B0-4FF9-8040-76A328EDC769}" dt="2025-03-28T11:25:24.330" v="1104" actId="1076"/>
          <ac:spMkLst>
            <pc:docMk/>
            <pc:sldMk cId="0" sldId="265"/>
            <ac:spMk id="2" creationId="{00000000-0000-0000-0000-000000000000}"/>
          </ac:spMkLst>
        </pc:spChg>
        <pc:spChg chg="mod">
          <ac:chgData name="Harris, Haleigh" userId="S::hah4740@utulsa.edu::dfc8e91e-0ddc-430f-828f-92a306d8ca33" providerId="AD" clId="Web-{0DA89722-59B0-4FF9-8040-76A328EDC769}" dt="2025-03-28T11:25:28.049" v="1105" actId="1076"/>
          <ac:spMkLst>
            <pc:docMk/>
            <pc:sldMk cId="0" sldId="265"/>
            <ac:spMk id="6" creationId="{00000000-0000-0000-0000-000000000000}"/>
          </ac:spMkLst>
        </pc:spChg>
        <pc:spChg chg="del">
          <ac:chgData name="Harris, Haleigh" userId="S::hah4740@utulsa.edu::dfc8e91e-0ddc-430f-828f-92a306d8ca33" providerId="AD" clId="Web-{0DA89722-59B0-4FF9-8040-76A328EDC769}" dt="2025-03-28T11:27:49.513" v="1145"/>
          <ac:spMkLst>
            <pc:docMk/>
            <pc:sldMk cId="0" sldId="265"/>
            <ac:spMk id="8" creationId="{00000000-0000-0000-0000-000000000000}"/>
          </ac:spMkLst>
        </pc:spChg>
        <pc:spChg chg="del">
          <ac:chgData name="Harris, Haleigh" userId="S::hah4740@utulsa.edu::dfc8e91e-0ddc-430f-828f-92a306d8ca33" providerId="AD" clId="Web-{0DA89722-59B0-4FF9-8040-76A328EDC769}" dt="2025-03-28T11:27:55.138" v="1146"/>
          <ac:spMkLst>
            <pc:docMk/>
            <pc:sldMk cId="0" sldId="265"/>
            <ac:spMk id="9" creationId="{00000000-0000-0000-0000-000000000000}"/>
          </ac:spMkLst>
        </pc:spChg>
        <pc:spChg chg="del">
          <ac:chgData name="Harris, Haleigh" userId="S::hah4740@utulsa.edu::dfc8e91e-0ddc-430f-828f-92a306d8ca33" providerId="AD" clId="Web-{0DA89722-59B0-4FF9-8040-76A328EDC769}" dt="2025-03-28T11:27:55.279" v="1147"/>
          <ac:spMkLst>
            <pc:docMk/>
            <pc:sldMk cId="0" sldId="265"/>
            <ac:spMk id="11" creationId="{00000000-0000-0000-0000-000000000000}"/>
          </ac:spMkLst>
        </pc:spChg>
        <pc:spChg chg="del">
          <ac:chgData name="Harris, Haleigh" userId="S::hah4740@utulsa.edu::dfc8e91e-0ddc-430f-828f-92a306d8ca33" providerId="AD" clId="Web-{0DA89722-59B0-4FF9-8040-76A328EDC769}" dt="2025-03-28T11:27:57.919" v="1148"/>
          <ac:spMkLst>
            <pc:docMk/>
            <pc:sldMk cId="0" sldId="265"/>
            <ac:spMk id="12" creationId="{00000000-0000-0000-0000-000000000000}"/>
          </ac:spMkLst>
        </pc:spChg>
        <pc:spChg chg="del">
          <ac:chgData name="Harris, Haleigh" userId="S::hah4740@utulsa.edu::dfc8e91e-0ddc-430f-828f-92a306d8ca33" providerId="AD" clId="Web-{0DA89722-59B0-4FF9-8040-76A328EDC769}" dt="2025-03-28T11:28:00.998" v="1149"/>
          <ac:spMkLst>
            <pc:docMk/>
            <pc:sldMk cId="0" sldId="265"/>
            <ac:spMk id="14" creationId="{00000000-0000-0000-0000-000000000000}"/>
          </ac:spMkLst>
        </pc:spChg>
        <pc:spChg chg="del">
          <ac:chgData name="Harris, Haleigh" userId="S::hah4740@utulsa.edu::dfc8e91e-0ddc-430f-828f-92a306d8ca33" providerId="AD" clId="Web-{0DA89722-59B0-4FF9-8040-76A328EDC769}" dt="2025-03-28T11:28:07.529" v="1150"/>
          <ac:spMkLst>
            <pc:docMk/>
            <pc:sldMk cId="0" sldId="265"/>
            <ac:spMk id="15" creationId="{00000000-0000-0000-0000-000000000000}"/>
          </ac:spMkLst>
        </pc:spChg>
        <pc:spChg chg="add mod">
          <ac:chgData name="Harris, Haleigh" userId="S::hah4740@utulsa.edu::dfc8e91e-0ddc-430f-828f-92a306d8ca33" providerId="AD" clId="Web-{0DA89722-59B0-4FF9-8040-76A328EDC769}" dt="2025-03-28T11:26:47.604" v="1130" actId="20577"/>
          <ac:spMkLst>
            <pc:docMk/>
            <pc:sldMk cId="0" sldId="265"/>
            <ac:spMk id="16" creationId="{07924A5D-5AA9-DF36-36B1-BFA1B0C68D43}"/>
          </ac:spMkLst>
        </pc:spChg>
        <pc:spChg chg="add del">
          <ac:chgData name="Harris, Haleigh" userId="S::hah4740@utulsa.edu::dfc8e91e-0ddc-430f-828f-92a306d8ca33" providerId="AD" clId="Web-{0DA89722-59B0-4FF9-8040-76A328EDC769}" dt="2025-03-28T11:25:52.660" v="1110"/>
          <ac:spMkLst>
            <pc:docMk/>
            <pc:sldMk cId="0" sldId="265"/>
            <ac:spMk id="18" creationId="{32933B4F-DCF6-44BA-E4AD-A1064D8CE2D9}"/>
          </ac:spMkLst>
        </pc:spChg>
        <pc:spChg chg="add mod">
          <ac:chgData name="Harris, Haleigh" userId="S::hah4740@utulsa.edu::dfc8e91e-0ddc-430f-828f-92a306d8ca33" providerId="AD" clId="Web-{0DA89722-59B0-4FF9-8040-76A328EDC769}" dt="2025-03-28T11:26:17.697" v="1115" actId="1076"/>
          <ac:spMkLst>
            <pc:docMk/>
            <pc:sldMk cId="0" sldId="265"/>
            <ac:spMk id="20" creationId="{95CCD152-0DD9-CEF7-B65E-051D11E00894}"/>
          </ac:spMkLst>
        </pc:spChg>
      </pc:sldChg>
      <pc:sldChg chg="del">
        <pc:chgData name="Harris, Haleigh" userId="S::hah4740@utulsa.edu::dfc8e91e-0ddc-430f-828f-92a306d8ca33" providerId="AD" clId="Web-{0DA89722-59B0-4FF9-8040-76A328EDC769}" dt="2025-03-28T11:23:13.857" v="1043"/>
        <pc:sldMkLst>
          <pc:docMk/>
          <pc:sldMk cId="0" sldId="266"/>
        </pc:sldMkLst>
      </pc:sldChg>
      <pc:sldChg chg="del">
        <pc:chgData name="Harris, Haleigh" userId="S::hah4740@utulsa.edu::dfc8e91e-0ddc-430f-828f-92a306d8ca33" providerId="AD" clId="Web-{0DA89722-59B0-4FF9-8040-76A328EDC769}" dt="2025-03-28T11:23:15.169" v="1044"/>
        <pc:sldMkLst>
          <pc:docMk/>
          <pc:sldMk cId="0" sldId="267"/>
        </pc:sldMkLst>
      </pc:sldChg>
      <pc:sldChg chg="addSp delSp modSp">
        <pc:chgData name="Harris, Haleigh" userId="S::hah4740@utulsa.edu::dfc8e91e-0ddc-430f-828f-92a306d8ca33" providerId="AD" clId="Web-{0DA89722-59B0-4FF9-8040-76A328EDC769}" dt="2025-03-28T11:36:45.878" v="1403" actId="20577"/>
        <pc:sldMkLst>
          <pc:docMk/>
          <pc:sldMk cId="0" sldId="268"/>
        </pc:sldMkLst>
        <pc:spChg chg="mod">
          <ac:chgData name="Harris, Haleigh" userId="S::hah4740@utulsa.edu::dfc8e91e-0ddc-430f-828f-92a306d8ca33" providerId="AD" clId="Web-{0DA89722-59B0-4FF9-8040-76A328EDC769}" dt="2025-03-28T11:23:57.077" v="1064" actId="1076"/>
          <ac:spMkLst>
            <pc:docMk/>
            <pc:sldMk cId="0" sldId="268"/>
            <ac:spMk id="5" creationId="{00000000-0000-0000-0000-000000000000}"/>
          </ac:spMkLst>
        </pc:spChg>
        <pc:spChg chg="mod">
          <ac:chgData name="Harris, Haleigh" userId="S::hah4740@utulsa.edu::dfc8e91e-0ddc-430f-828f-92a306d8ca33" providerId="AD" clId="Web-{0DA89722-59B0-4FF9-8040-76A328EDC769}" dt="2025-03-28T11:36:45.878" v="1403" actId="20577"/>
          <ac:spMkLst>
            <pc:docMk/>
            <pc:sldMk cId="0" sldId="268"/>
            <ac:spMk id="6" creationId="{00000000-0000-0000-0000-000000000000}"/>
          </ac:spMkLst>
        </pc:spChg>
        <pc:spChg chg="add mod">
          <ac:chgData name="Harris, Haleigh" userId="S::hah4740@utulsa.edu::dfc8e91e-0ddc-430f-828f-92a306d8ca33" providerId="AD" clId="Web-{0DA89722-59B0-4FF9-8040-76A328EDC769}" dt="2025-03-28T11:34:51.046" v="1376" actId="1076"/>
          <ac:spMkLst>
            <pc:docMk/>
            <pc:sldMk cId="0" sldId="268"/>
            <ac:spMk id="8" creationId="{D3DEC9FD-E269-3965-2095-2073951606BD}"/>
          </ac:spMkLst>
        </pc:spChg>
        <pc:grpChg chg="del">
          <ac:chgData name="Harris, Haleigh" userId="S::hah4740@utulsa.edu::dfc8e91e-0ddc-430f-828f-92a306d8ca33" providerId="AD" clId="Web-{0DA89722-59B0-4FF9-8040-76A328EDC769}" dt="2025-03-28T11:23:40.452" v="1061"/>
          <ac:grpSpMkLst>
            <pc:docMk/>
            <pc:sldMk cId="0" sldId="268"/>
            <ac:grpSpMk id="3" creationId="{00000000-0000-0000-0000-000000000000}"/>
          </ac:grpSpMkLst>
        </pc:grpChg>
        <pc:picChg chg="add mod ord">
          <ac:chgData name="Harris, Haleigh" userId="S::hah4740@utulsa.edu::dfc8e91e-0ddc-430f-828f-92a306d8ca33" providerId="AD" clId="Web-{0DA89722-59B0-4FF9-8040-76A328EDC769}" dt="2025-03-28T11:35:16.625" v="1378"/>
          <ac:picMkLst>
            <pc:docMk/>
            <pc:sldMk cId="0" sldId="268"/>
            <ac:picMk id="9" creationId="{284B14E8-6DD8-018A-6F85-DEDFA686249F}"/>
          </ac:picMkLst>
        </pc:picChg>
      </pc:sldChg>
      <pc:sldChg chg="addSp delSp modSp">
        <pc:chgData name="Harris, Haleigh" userId="S::hah4740@utulsa.edu::dfc8e91e-0ddc-430f-828f-92a306d8ca33" providerId="AD" clId="Web-{0DA89722-59B0-4FF9-8040-76A328EDC769}" dt="2025-03-28T11:37:09.192" v="1408" actId="1076"/>
        <pc:sldMkLst>
          <pc:docMk/>
          <pc:sldMk cId="0" sldId="270"/>
        </pc:sldMkLst>
        <pc:spChg chg="del">
          <ac:chgData name="Harris, Haleigh" userId="S::hah4740@utulsa.edu::dfc8e91e-0ddc-430f-828f-92a306d8ca33" providerId="AD" clId="Web-{0DA89722-59B0-4FF9-8040-76A328EDC769}" dt="2025-03-28T11:37:05.535" v="1406"/>
          <ac:spMkLst>
            <pc:docMk/>
            <pc:sldMk cId="0" sldId="270"/>
            <ac:spMk id="4" creationId="{00000000-0000-0000-0000-000000000000}"/>
          </ac:spMkLst>
        </pc:spChg>
        <pc:spChg chg="add mod">
          <ac:chgData name="Harris, Haleigh" userId="S::hah4740@utulsa.edu::dfc8e91e-0ddc-430f-828f-92a306d8ca33" providerId="AD" clId="Web-{0DA89722-59B0-4FF9-8040-76A328EDC769}" dt="2025-03-28T11:37:09.192" v="1408" actId="1076"/>
          <ac:spMkLst>
            <pc:docMk/>
            <pc:sldMk cId="0" sldId="270"/>
            <ac:spMk id="9" creationId="{FDD8BAB5-C8F3-E594-AE69-068A50006344}"/>
          </ac:spMkLst>
        </pc:spChg>
      </pc:sldChg>
      <pc:sldChg chg="del">
        <pc:chgData name="Harris, Haleigh" userId="S::hah4740@utulsa.edu::dfc8e91e-0ddc-430f-828f-92a306d8ca33" providerId="AD" clId="Web-{0DA89722-59B0-4FF9-8040-76A328EDC769}" dt="2025-03-28T11:36:56.348" v="1404"/>
        <pc:sldMkLst>
          <pc:docMk/>
          <pc:sldMk cId="0" sldId="271"/>
        </pc:sldMkLst>
      </pc:sldChg>
      <pc:sldChg chg="del">
        <pc:chgData name="Harris, Haleigh" userId="S::hah4740@utulsa.edu::dfc8e91e-0ddc-430f-828f-92a306d8ca33" providerId="AD" clId="Web-{0DA89722-59B0-4FF9-8040-76A328EDC769}" dt="2025-03-28T11:36:59.348" v="1405"/>
        <pc:sldMkLst>
          <pc:docMk/>
          <pc:sldMk cId="0" sldId="272"/>
        </pc:sldMkLst>
      </pc:sldChg>
      <pc:sldChg chg="addSp delSp modSp add ord replId">
        <pc:chgData name="Harris, Haleigh" userId="S::hah4740@utulsa.edu::dfc8e91e-0ddc-430f-828f-92a306d8ca33" providerId="AD" clId="Web-{0DA89722-59B0-4FF9-8040-76A328EDC769}" dt="2025-03-28T11:17:13.951" v="821" actId="14100"/>
        <pc:sldMkLst>
          <pc:docMk/>
          <pc:sldMk cId="2988136033" sldId="273"/>
        </pc:sldMkLst>
        <pc:spChg chg="mod">
          <ac:chgData name="Harris, Haleigh" userId="S::hah4740@utulsa.edu::dfc8e91e-0ddc-430f-828f-92a306d8ca33" providerId="AD" clId="Web-{0DA89722-59B0-4FF9-8040-76A328EDC769}" dt="2025-03-28T11:16:57.638" v="819" actId="1076"/>
          <ac:spMkLst>
            <pc:docMk/>
            <pc:sldMk cId="2988136033" sldId="273"/>
            <ac:spMk id="2" creationId="{4FD2991E-AA7D-2323-0F76-1CC6DEDC519F}"/>
          </ac:spMkLst>
        </pc:spChg>
        <pc:spChg chg="mod">
          <ac:chgData name="Harris, Haleigh" userId="S::hah4740@utulsa.edu::dfc8e91e-0ddc-430f-828f-92a306d8ca33" providerId="AD" clId="Web-{0DA89722-59B0-4FF9-8040-76A328EDC769}" dt="2025-03-28T11:16:53.732" v="818" actId="1076"/>
          <ac:spMkLst>
            <pc:docMk/>
            <pc:sldMk cId="2988136033" sldId="273"/>
            <ac:spMk id="4" creationId="{40D9388C-616E-0213-6470-6ABE2DC3DB6B}"/>
          </ac:spMkLst>
        </pc:spChg>
        <pc:spChg chg="add del mod">
          <ac:chgData name="Harris, Haleigh" userId="S::hah4740@utulsa.edu::dfc8e91e-0ddc-430f-828f-92a306d8ca33" providerId="AD" clId="Web-{0DA89722-59B0-4FF9-8040-76A328EDC769}" dt="2025-03-28T11:01:15.186" v="300"/>
          <ac:spMkLst>
            <pc:docMk/>
            <pc:sldMk cId="2988136033" sldId="273"/>
            <ac:spMk id="5" creationId="{D8F15D81-00C6-2C71-A8BE-1E79899885BF}"/>
          </ac:spMkLst>
        </pc:spChg>
        <pc:spChg chg="mod">
          <ac:chgData name="Harris, Haleigh" userId="S::hah4740@utulsa.edu::dfc8e91e-0ddc-430f-828f-92a306d8ca33" providerId="AD" clId="Web-{0DA89722-59B0-4FF9-8040-76A328EDC769}" dt="2025-03-28T11:17:02.326" v="820" actId="1076"/>
          <ac:spMkLst>
            <pc:docMk/>
            <pc:sldMk cId="2988136033" sldId="273"/>
            <ac:spMk id="6" creationId="{E7150124-B465-9156-3366-8B4B692FCAC5}"/>
          </ac:spMkLst>
        </pc:spChg>
        <pc:spChg chg="del">
          <ac:chgData name="Harris, Haleigh" userId="S::hah4740@utulsa.edu::dfc8e91e-0ddc-430f-828f-92a306d8ca33" providerId="AD" clId="Web-{0DA89722-59B0-4FF9-8040-76A328EDC769}" dt="2025-03-28T11:01:03.201" v="296"/>
          <ac:spMkLst>
            <pc:docMk/>
            <pc:sldMk cId="2988136033" sldId="273"/>
            <ac:spMk id="8" creationId="{54843F77-2D9C-9541-DA47-F7D6697A7ABC}"/>
          </ac:spMkLst>
        </pc:spChg>
        <pc:spChg chg="mod">
          <ac:chgData name="Harris, Haleigh" userId="S::hah4740@utulsa.edu::dfc8e91e-0ddc-430f-828f-92a306d8ca33" providerId="AD" clId="Web-{0DA89722-59B0-4FF9-8040-76A328EDC769}" dt="2025-03-28T11:14:37.633" v="745" actId="1076"/>
          <ac:spMkLst>
            <pc:docMk/>
            <pc:sldMk cId="2988136033" sldId="273"/>
            <ac:spMk id="9" creationId="{3C8680E1-6613-46D7-91B6-3DADC384CD20}"/>
          </ac:spMkLst>
        </pc:spChg>
        <pc:spChg chg="add mod">
          <ac:chgData name="Harris, Haleigh" userId="S::hah4740@utulsa.edu::dfc8e91e-0ddc-430f-828f-92a306d8ca33" providerId="AD" clId="Web-{0DA89722-59B0-4FF9-8040-76A328EDC769}" dt="2025-03-28T11:17:13.951" v="821" actId="14100"/>
          <ac:spMkLst>
            <pc:docMk/>
            <pc:sldMk cId="2988136033" sldId="273"/>
            <ac:spMk id="10" creationId="{7610E47D-48E5-5EA1-626C-FF95F2FFD725}"/>
          </ac:spMkLst>
        </pc:spChg>
        <pc:spChg chg="mod">
          <ac:chgData name="Harris, Haleigh" userId="S::hah4740@utulsa.edu::dfc8e91e-0ddc-430f-828f-92a306d8ca33" providerId="AD" clId="Web-{0DA89722-59B0-4FF9-8040-76A328EDC769}" dt="2025-03-28T11:15:58.386" v="756" actId="20577"/>
          <ac:spMkLst>
            <pc:docMk/>
            <pc:sldMk cId="2988136033" sldId="273"/>
            <ac:spMk id="11" creationId="{E49E4044-A13E-FC25-059D-036C990F0DBF}"/>
          </ac:spMkLst>
        </pc:spChg>
      </pc:sldChg>
      <pc:sldChg chg="add del replId">
        <pc:chgData name="Harris, Haleigh" userId="S::hah4740@utulsa.edu::dfc8e91e-0ddc-430f-828f-92a306d8ca33" providerId="AD" clId="Web-{0DA89722-59B0-4FF9-8040-76A328EDC769}" dt="2025-03-28T11:02:57.518" v="307"/>
        <pc:sldMkLst>
          <pc:docMk/>
          <pc:sldMk cId="1536713975" sldId="274"/>
        </pc:sldMkLst>
      </pc:sldChg>
      <pc:sldChg chg="addSp delSp modSp add ord replId">
        <pc:chgData name="Harris, Haleigh" userId="S::hah4740@utulsa.edu::dfc8e91e-0ddc-430f-828f-92a306d8ca33" providerId="AD" clId="Web-{0DA89722-59B0-4FF9-8040-76A328EDC769}" dt="2025-03-28T11:22:50.012" v="1036" actId="1076"/>
        <pc:sldMkLst>
          <pc:docMk/>
          <pc:sldMk cId="3380334587" sldId="274"/>
        </pc:sldMkLst>
        <pc:spChg chg="mod">
          <ac:chgData name="Harris, Haleigh" userId="S::hah4740@utulsa.edu::dfc8e91e-0ddc-430f-828f-92a306d8ca33" providerId="AD" clId="Web-{0DA89722-59B0-4FF9-8040-76A328EDC769}" dt="2025-03-28T11:21:54.260" v="1027" actId="1076"/>
          <ac:spMkLst>
            <pc:docMk/>
            <pc:sldMk cId="3380334587" sldId="274"/>
            <ac:spMk id="6" creationId="{11D0CA16-2EE7-34BC-229B-557008CB46D0}"/>
          </ac:spMkLst>
        </pc:spChg>
        <pc:spChg chg="add mod">
          <ac:chgData name="Harris, Haleigh" userId="S::hah4740@utulsa.edu::dfc8e91e-0ddc-430f-828f-92a306d8ca33" providerId="AD" clId="Web-{0DA89722-59B0-4FF9-8040-76A328EDC769}" dt="2025-03-28T11:22:18.152" v="1030" actId="1076"/>
          <ac:spMkLst>
            <pc:docMk/>
            <pc:sldMk cId="3380334587" sldId="274"/>
            <ac:spMk id="8" creationId="{2BC334DE-A2F9-998A-2DC4-D2088BDF6532}"/>
          </ac:spMkLst>
        </pc:spChg>
        <pc:spChg chg="del">
          <ac:chgData name="Harris, Haleigh" userId="S::hah4740@utulsa.edu::dfc8e91e-0ddc-430f-828f-92a306d8ca33" providerId="AD" clId="Web-{0DA89722-59B0-4FF9-8040-76A328EDC769}" dt="2025-03-28T11:22:11.183" v="1028"/>
          <ac:spMkLst>
            <pc:docMk/>
            <pc:sldMk cId="3380334587" sldId="274"/>
            <ac:spMk id="9" creationId="{DB2ED04F-D1E9-01EA-6231-C7D7C8643573}"/>
          </ac:spMkLst>
        </pc:spChg>
        <pc:spChg chg="add del">
          <ac:chgData name="Harris, Haleigh" userId="S::hah4740@utulsa.edu::dfc8e91e-0ddc-430f-828f-92a306d8ca33" providerId="AD" clId="Web-{0DA89722-59B0-4FF9-8040-76A328EDC769}" dt="2025-03-28T11:22:44.731" v="1035"/>
          <ac:spMkLst>
            <pc:docMk/>
            <pc:sldMk cId="3380334587" sldId="274"/>
            <ac:spMk id="12" creationId="{75D83D70-1D3C-E00F-9703-7C037A1C678E}"/>
          </ac:spMkLst>
        </pc:spChg>
        <pc:spChg chg="add mod">
          <ac:chgData name="Harris, Haleigh" userId="S::hah4740@utulsa.edu::dfc8e91e-0ddc-430f-828f-92a306d8ca33" providerId="AD" clId="Web-{0DA89722-59B0-4FF9-8040-76A328EDC769}" dt="2025-03-28T11:22:50.012" v="1036" actId="1076"/>
          <ac:spMkLst>
            <pc:docMk/>
            <pc:sldMk cId="3380334587" sldId="274"/>
            <ac:spMk id="14" creationId="{569693BF-7CDC-A53C-BAF1-5CCC5DE8851B}"/>
          </ac:spMkLst>
        </pc:spChg>
        <pc:picChg chg="del">
          <ac:chgData name="Harris, Haleigh" userId="S::hah4740@utulsa.edu::dfc8e91e-0ddc-430f-828f-92a306d8ca33" providerId="AD" clId="Web-{0DA89722-59B0-4FF9-8040-76A328EDC769}" dt="2025-03-28T11:22:29.824" v="1031"/>
          <ac:picMkLst>
            <pc:docMk/>
            <pc:sldMk cId="3380334587" sldId="274"/>
            <ac:picMk id="11" creationId="{85C1600D-2BAF-E2A7-3C7F-3481EF945791}"/>
          </ac:picMkLst>
        </pc:picChg>
      </pc:sldChg>
      <pc:sldChg chg="delSp modSp add replId">
        <pc:chgData name="Harris, Haleigh" userId="S::hah4740@utulsa.edu::dfc8e91e-0ddc-430f-828f-92a306d8ca33" providerId="AD" clId="Web-{0DA89722-59B0-4FF9-8040-76A328EDC769}" dt="2025-03-28T11:33:00.370" v="1349" actId="1076"/>
        <pc:sldMkLst>
          <pc:docMk/>
          <pc:sldMk cId="3473298144" sldId="275"/>
        </pc:sldMkLst>
        <pc:spChg chg="mod">
          <ac:chgData name="Harris, Haleigh" userId="S::hah4740@utulsa.edu::dfc8e91e-0ddc-430f-828f-92a306d8ca33" providerId="AD" clId="Web-{0DA89722-59B0-4FF9-8040-76A328EDC769}" dt="2025-03-28T11:28:20.686" v="1152" actId="20577"/>
          <ac:spMkLst>
            <pc:docMk/>
            <pc:sldMk cId="3473298144" sldId="275"/>
            <ac:spMk id="6" creationId="{ACDDC35B-F0E4-C2FB-9FAB-117B4E52507F}"/>
          </ac:spMkLst>
        </pc:spChg>
        <pc:spChg chg="mod">
          <ac:chgData name="Harris, Haleigh" userId="S::hah4740@utulsa.edu::dfc8e91e-0ddc-430f-828f-92a306d8ca33" providerId="AD" clId="Web-{0DA89722-59B0-4FF9-8040-76A328EDC769}" dt="2025-03-28T11:32:52.885" v="1347" actId="1076"/>
          <ac:spMkLst>
            <pc:docMk/>
            <pc:sldMk cId="3473298144" sldId="275"/>
            <ac:spMk id="7" creationId="{8622DC93-93FA-ED0D-E966-D01F6F22A910}"/>
          </ac:spMkLst>
        </pc:spChg>
        <pc:spChg chg="del">
          <ac:chgData name="Harris, Haleigh" userId="S::hah4740@utulsa.edu::dfc8e91e-0ddc-430f-828f-92a306d8ca33" providerId="AD" clId="Web-{0DA89722-59B0-4FF9-8040-76A328EDC769}" dt="2025-03-28T11:27:33.340" v="1139"/>
          <ac:spMkLst>
            <pc:docMk/>
            <pc:sldMk cId="3473298144" sldId="275"/>
            <ac:spMk id="8" creationId="{D0D16F7A-9372-0265-7458-DDEA0A56AAF1}"/>
          </ac:spMkLst>
        </pc:spChg>
        <pc:spChg chg="del">
          <ac:chgData name="Harris, Haleigh" userId="S::hah4740@utulsa.edu::dfc8e91e-0ddc-430f-828f-92a306d8ca33" providerId="AD" clId="Web-{0DA89722-59B0-4FF9-8040-76A328EDC769}" dt="2025-03-28T11:27:33.887" v="1140"/>
          <ac:spMkLst>
            <pc:docMk/>
            <pc:sldMk cId="3473298144" sldId="275"/>
            <ac:spMk id="9" creationId="{08B229CC-48FB-D8ED-D05F-DB0303EB8803}"/>
          </ac:spMkLst>
        </pc:spChg>
        <pc:spChg chg="mod">
          <ac:chgData name="Harris, Haleigh" userId="S::hah4740@utulsa.edu::dfc8e91e-0ddc-430f-828f-92a306d8ca33" providerId="AD" clId="Web-{0DA89722-59B0-4FF9-8040-76A328EDC769}" dt="2025-03-28T11:32:54.166" v="1348" actId="1076"/>
          <ac:spMkLst>
            <pc:docMk/>
            <pc:sldMk cId="3473298144" sldId="275"/>
            <ac:spMk id="10" creationId="{BEA3D49D-C652-D2C4-C1C7-489B81367FFF}"/>
          </ac:spMkLst>
        </pc:spChg>
        <pc:spChg chg="del">
          <ac:chgData name="Harris, Haleigh" userId="S::hah4740@utulsa.edu::dfc8e91e-0ddc-430f-828f-92a306d8ca33" providerId="AD" clId="Web-{0DA89722-59B0-4FF9-8040-76A328EDC769}" dt="2025-03-28T11:27:36.215" v="1141"/>
          <ac:spMkLst>
            <pc:docMk/>
            <pc:sldMk cId="3473298144" sldId="275"/>
            <ac:spMk id="11" creationId="{35CF56CB-C885-91CC-BB4E-1E1045ABCB9A}"/>
          </ac:spMkLst>
        </pc:spChg>
        <pc:spChg chg="del">
          <ac:chgData name="Harris, Haleigh" userId="S::hah4740@utulsa.edu::dfc8e91e-0ddc-430f-828f-92a306d8ca33" providerId="AD" clId="Web-{0DA89722-59B0-4FF9-8040-76A328EDC769}" dt="2025-03-28T11:27:39.450" v="1142"/>
          <ac:spMkLst>
            <pc:docMk/>
            <pc:sldMk cId="3473298144" sldId="275"/>
            <ac:spMk id="12" creationId="{54D66779-EE3C-99E8-5F64-D02B12F68E83}"/>
          </ac:spMkLst>
        </pc:spChg>
        <pc:spChg chg="mod">
          <ac:chgData name="Harris, Haleigh" userId="S::hah4740@utulsa.edu::dfc8e91e-0ddc-430f-828f-92a306d8ca33" providerId="AD" clId="Web-{0DA89722-59B0-4FF9-8040-76A328EDC769}" dt="2025-03-28T11:33:00.370" v="1349" actId="1076"/>
          <ac:spMkLst>
            <pc:docMk/>
            <pc:sldMk cId="3473298144" sldId="275"/>
            <ac:spMk id="13" creationId="{553FEEC9-4707-4D6A-8252-91C9966F8AC3}"/>
          </ac:spMkLst>
        </pc:spChg>
        <pc:spChg chg="del">
          <ac:chgData name="Harris, Haleigh" userId="S::hah4740@utulsa.edu::dfc8e91e-0ddc-430f-828f-92a306d8ca33" providerId="AD" clId="Web-{0DA89722-59B0-4FF9-8040-76A328EDC769}" dt="2025-03-28T11:27:44.981" v="1143"/>
          <ac:spMkLst>
            <pc:docMk/>
            <pc:sldMk cId="3473298144" sldId="275"/>
            <ac:spMk id="14" creationId="{20ABCEBC-6E91-2B6D-C991-0737E8773EF3}"/>
          </ac:spMkLst>
        </pc:spChg>
        <pc:spChg chg="del">
          <ac:chgData name="Harris, Haleigh" userId="S::hah4740@utulsa.edu::dfc8e91e-0ddc-430f-828f-92a306d8ca33" providerId="AD" clId="Web-{0DA89722-59B0-4FF9-8040-76A328EDC769}" dt="2025-03-28T11:27:49.075" v="1144"/>
          <ac:spMkLst>
            <pc:docMk/>
            <pc:sldMk cId="3473298144" sldId="275"/>
            <ac:spMk id="15" creationId="{BB9D06D4-161A-A637-B842-1A6AA1254ADB}"/>
          </ac:spMkLst>
        </pc:spChg>
        <pc:spChg chg="mod">
          <ac:chgData name="Harris, Haleigh" userId="S::hah4740@utulsa.edu::dfc8e91e-0ddc-430f-828f-92a306d8ca33" providerId="AD" clId="Web-{0DA89722-59B0-4FF9-8040-76A328EDC769}" dt="2025-03-28T11:28:36.264" v="1157" actId="20577"/>
          <ac:spMkLst>
            <pc:docMk/>
            <pc:sldMk cId="3473298144" sldId="275"/>
            <ac:spMk id="16" creationId="{EB87B3CE-1E40-AC01-7642-590A28770A5B}"/>
          </ac:spMkLst>
        </pc:spChg>
      </pc:sldChg>
      <pc:sldChg chg="delSp modSp add replId">
        <pc:chgData name="Harris, Haleigh" userId="S::hah4740@utulsa.edu::dfc8e91e-0ddc-430f-828f-92a306d8ca33" providerId="AD" clId="Web-{0DA89722-59B0-4FF9-8040-76A328EDC769}" dt="2025-03-28T11:31:51.836" v="1312" actId="1076"/>
        <pc:sldMkLst>
          <pc:docMk/>
          <pc:sldMk cId="1832490760" sldId="276"/>
        </pc:sldMkLst>
        <pc:spChg chg="mod">
          <ac:chgData name="Harris, Haleigh" userId="S::hah4740@utulsa.edu::dfc8e91e-0ddc-430f-828f-92a306d8ca33" providerId="AD" clId="Web-{0DA89722-59B0-4FF9-8040-76A328EDC769}" dt="2025-03-28T11:28:20.920" v="1153" actId="20577"/>
          <ac:spMkLst>
            <pc:docMk/>
            <pc:sldMk cId="1832490760" sldId="276"/>
            <ac:spMk id="6" creationId="{7E229FFB-4AEA-13C2-CFF7-53518C694AA4}"/>
          </ac:spMkLst>
        </pc:spChg>
        <pc:spChg chg="mod">
          <ac:chgData name="Harris, Haleigh" userId="S::hah4740@utulsa.edu::dfc8e91e-0ddc-430f-828f-92a306d8ca33" providerId="AD" clId="Web-{0DA89722-59B0-4FF9-8040-76A328EDC769}" dt="2025-03-28T11:31:11.491" v="1254" actId="1076"/>
          <ac:spMkLst>
            <pc:docMk/>
            <pc:sldMk cId="1832490760" sldId="276"/>
            <ac:spMk id="7" creationId="{26006952-1295-9480-F2D1-24067CF702A2}"/>
          </ac:spMkLst>
        </pc:spChg>
        <pc:spChg chg="del">
          <ac:chgData name="Harris, Haleigh" userId="S::hah4740@utulsa.edu::dfc8e91e-0ddc-430f-828f-92a306d8ca33" providerId="AD" clId="Web-{0DA89722-59B0-4FF9-8040-76A328EDC769}" dt="2025-03-28T11:27:13.605" v="1133"/>
          <ac:spMkLst>
            <pc:docMk/>
            <pc:sldMk cId="1832490760" sldId="276"/>
            <ac:spMk id="8" creationId="{80BFBC01-0A00-CC89-0328-B321697CAB89}"/>
          </ac:spMkLst>
        </pc:spChg>
        <pc:spChg chg="del">
          <ac:chgData name="Harris, Haleigh" userId="S::hah4740@utulsa.edu::dfc8e91e-0ddc-430f-828f-92a306d8ca33" providerId="AD" clId="Web-{0DA89722-59B0-4FF9-8040-76A328EDC769}" dt="2025-03-28T11:27:18.152" v="1134"/>
          <ac:spMkLst>
            <pc:docMk/>
            <pc:sldMk cId="1832490760" sldId="276"/>
            <ac:spMk id="9" creationId="{B1001EDA-0B07-6216-7DE0-5F79D756477C}"/>
          </ac:spMkLst>
        </pc:spChg>
        <pc:spChg chg="mod">
          <ac:chgData name="Harris, Haleigh" userId="S::hah4740@utulsa.edu::dfc8e91e-0ddc-430f-828f-92a306d8ca33" providerId="AD" clId="Web-{0DA89722-59B0-4FF9-8040-76A328EDC769}" dt="2025-03-28T11:31:39.210" v="1292" actId="1076"/>
          <ac:spMkLst>
            <pc:docMk/>
            <pc:sldMk cId="1832490760" sldId="276"/>
            <ac:spMk id="10" creationId="{76668BC0-FD8C-F1C3-06FF-72842DFF7B3B}"/>
          </ac:spMkLst>
        </pc:spChg>
        <pc:spChg chg="del">
          <ac:chgData name="Harris, Haleigh" userId="S::hah4740@utulsa.edu::dfc8e91e-0ddc-430f-828f-92a306d8ca33" providerId="AD" clId="Web-{0DA89722-59B0-4FF9-8040-76A328EDC769}" dt="2025-03-28T11:27:19.340" v="1135"/>
          <ac:spMkLst>
            <pc:docMk/>
            <pc:sldMk cId="1832490760" sldId="276"/>
            <ac:spMk id="11" creationId="{11D5E4FE-7334-078C-9D4D-C9404895CE03}"/>
          </ac:spMkLst>
        </pc:spChg>
        <pc:spChg chg="del">
          <ac:chgData name="Harris, Haleigh" userId="S::hah4740@utulsa.edu::dfc8e91e-0ddc-430f-828f-92a306d8ca33" providerId="AD" clId="Web-{0DA89722-59B0-4FF9-8040-76A328EDC769}" dt="2025-03-28T11:27:24.731" v="1136"/>
          <ac:spMkLst>
            <pc:docMk/>
            <pc:sldMk cId="1832490760" sldId="276"/>
            <ac:spMk id="12" creationId="{627FEA14-AF3D-DD0E-C8D9-8F5C0C917E13}"/>
          </ac:spMkLst>
        </pc:spChg>
        <pc:spChg chg="mod">
          <ac:chgData name="Harris, Haleigh" userId="S::hah4740@utulsa.edu::dfc8e91e-0ddc-430f-828f-92a306d8ca33" providerId="AD" clId="Web-{0DA89722-59B0-4FF9-8040-76A328EDC769}" dt="2025-03-28T11:31:51.836" v="1312" actId="1076"/>
          <ac:spMkLst>
            <pc:docMk/>
            <pc:sldMk cId="1832490760" sldId="276"/>
            <ac:spMk id="13" creationId="{8E95D59B-27A6-F3C5-837E-257CA8C36086}"/>
          </ac:spMkLst>
        </pc:spChg>
        <pc:spChg chg="del">
          <ac:chgData name="Harris, Haleigh" userId="S::hah4740@utulsa.edu::dfc8e91e-0ddc-430f-828f-92a306d8ca33" providerId="AD" clId="Web-{0DA89722-59B0-4FF9-8040-76A328EDC769}" dt="2025-03-28T11:27:24.840" v="1137"/>
          <ac:spMkLst>
            <pc:docMk/>
            <pc:sldMk cId="1832490760" sldId="276"/>
            <ac:spMk id="14" creationId="{BF5DE0BD-D112-03DC-794D-95FCD7DD73E7}"/>
          </ac:spMkLst>
        </pc:spChg>
        <pc:spChg chg="del">
          <ac:chgData name="Harris, Haleigh" userId="S::hah4740@utulsa.edu::dfc8e91e-0ddc-430f-828f-92a306d8ca33" providerId="AD" clId="Web-{0DA89722-59B0-4FF9-8040-76A328EDC769}" dt="2025-03-28T11:27:27.168" v="1138"/>
          <ac:spMkLst>
            <pc:docMk/>
            <pc:sldMk cId="1832490760" sldId="276"/>
            <ac:spMk id="15" creationId="{BDD1F9C0-7FF8-6199-B8F2-704D7109E70E}"/>
          </ac:spMkLst>
        </pc:spChg>
        <pc:spChg chg="mod">
          <ac:chgData name="Harris, Haleigh" userId="S::hah4740@utulsa.edu::dfc8e91e-0ddc-430f-828f-92a306d8ca33" providerId="AD" clId="Web-{0DA89722-59B0-4FF9-8040-76A328EDC769}" dt="2025-03-28T11:28:50.906" v="1165" actId="20577"/>
          <ac:spMkLst>
            <pc:docMk/>
            <pc:sldMk cId="1832490760" sldId="276"/>
            <ac:spMk id="16" creationId="{AA7D0502-AEAF-BA81-DCED-EE323BD271F1}"/>
          </ac:spMkLst>
        </pc:spChg>
      </pc:sldChg>
      <pc:sldChg chg="modSp add replId">
        <pc:chgData name="Harris, Haleigh" userId="S::hah4740@utulsa.edu::dfc8e91e-0ddc-430f-828f-92a306d8ca33" providerId="AD" clId="Web-{0DA89722-59B0-4FF9-8040-76A328EDC769}" dt="2025-03-28T11:29:37.032" v="1190" actId="1076"/>
        <pc:sldMkLst>
          <pc:docMk/>
          <pc:sldMk cId="406203210" sldId="277"/>
        </pc:sldMkLst>
        <pc:spChg chg="mod">
          <ac:chgData name="Harris, Haleigh" userId="S::hah4740@utulsa.edu::dfc8e91e-0ddc-430f-828f-92a306d8ca33" providerId="AD" clId="Web-{0DA89722-59B0-4FF9-8040-76A328EDC769}" dt="2025-03-28T11:28:26.483" v="1154" actId="20577"/>
          <ac:spMkLst>
            <pc:docMk/>
            <pc:sldMk cId="406203210" sldId="277"/>
            <ac:spMk id="6" creationId="{47C29B10-FCFD-5A01-3E1C-D6BBAFBDA8F9}"/>
          </ac:spMkLst>
        </pc:spChg>
        <pc:spChg chg="mod">
          <ac:chgData name="Harris, Haleigh" userId="S::hah4740@utulsa.edu::dfc8e91e-0ddc-430f-828f-92a306d8ca33" providerId="AD" clId="Web-{0DA89722-59B0-4FF9-8040-76A328EDC769}" dt="2025-03-28T11:29:26.938" v="1183" actId="1076"/>
          <ac:spMkLst>
            <pc:docMk/>
            <pc:sldMk cId="406203210" sldId="277"/>
            <ac:spMk id="7" creationId="{0343B9B5-A1FB-CF33-264A-5909B9322AB6}"/>
          </ac:spMkLst>
        </pc:spChg>
        <pc:spChg chg="mod">
          <ac:chgData name="Harris, Haleigh" userId="S::hah4740@utulsa.edu::dfc8e91e-0ddc-430f-828f-92a306d8ca33" providerId="AD" clId="Web-{0DA89722-59B0-4FF9-8040-76A328EDC769}" dt="2025-03-28T11:29:21.235" v="1180" actId="1076"/>
          <ac:spMkLst>
            <pc:docMk/>
            <pc:sldMk cId="406203210" sldId="277"/>
            <ac:spMk id="10" creationId="{18E93187-82C8-E2A8-F3EA-1E3758DDB064}"/>
          </ac:spMkLst>
        </pc:spChg>
        <pc:spChg chg="mod">
          <ac:chgData name="Harris, Haleigh" userId="S::hah4740@utulsa.edu::dfc8e91e-0ddc-430f-828f-92a306d8ca33" providerId="AD" clId="Web-{0DA89722-59B0-4FF9-8040-76A328EDC769}" dt="2025-03-28T11:29:37.032" v="1190" actId="1076"/>
          <ac:spMkLst>
            <pc:docMk/>
            <pc:sldMk cId="406203210" sldId="277"/>
            <ac:spMk id="13" creationId="{251F79A4-AB49-6A73-2281-5FE8CF1BCA22}"/>
          </ac:spMkLst>
        </pc:spChg>
        <pc:spChg chg="mod">
          <ac:chgData name="Harris, Haleigh" userId="S::hah4740@utulsa.edu::dfc8e91e-0ddc-430f-828f-92a306d8ca33" providerId="AD" clId="Web-{0DA89722-59B0-4FF9-8040-76A328EDC769}" dt="2025-03-28T11:29:08.344" v="1178" actId="20577"/>
          <ac:spMkLst>
            <pc:docMk/>
            <pc:sldMk cId="406203210" sldId="277"/>
            <ac:spMk id="16" creationId="{687DBC69-B69E-AA8A-AFEF-5084B8C17E55}"/>
          </ac:spMkLst>
        </pc:spChg>
      </pc:sldChg>
    </pc:docChg>
  </pc:docChgLst>
  <pc:docChgLst>
    <pc:chgData name="Harris, Haleigh" userId="S::hah4740@utulsa.edu::dfc8e91e-0ddc-430f-828f-92a306d8ca33" providerId="AD" clId="Web-{EE9FDCAA-FF4A-471F-A75A-9C0E2F49E900}"/>
    <pc:docChg chg="modSld">
      <pc:chgData name="Harris, Haleigh" userId="S::hah4740@utulsa.edu::dfc8e91e-0ddc-430f-828f-92a306d8ca33" providerId="AD" clId="Web-{EE9FDCAA-FF4A-471F-A75A-9C0E2F49E900}" dt="2025-04-02T20:33:35.189" v="112" actId="1076"/>
      <pc:docMkLst>
        <pc:docMk/>
      </pc:docMkLst>
      <pc:sldChg chg="modSp">
        <pc:chgData name="Harris, Haleigh" userId="S::hah4740@utulsa.edu::dfc8e91e-0ddc-430f-828f-92a306d8ca33" providerId="AD" clId="Web-{EE9FDCAA-FF4A-471F-A75A-9C0E2F49E900}" dt="2025-04-02T20:33:35.189" v="112" actId="1076"/>
        <pc:sldMkLst>
          <pc:docMk/>
          <pc:sldMk cId="0" sldId="261"/>
        </pc:sldMkLst>
        <pc:spChg chg="mod">
          <ac:chgData name="Harris, Haleigh" userId="S::hah4740@utulsa.edu::dfc8e91e-0ddc-430f-828f-92a306d8ca33" providerId="AD" clId="Web-{EE9FDCAA-FF4A-471F-A75A-9C0E2F49E900}" dt="2025-04-02T20:33:18.095" v="104" actId="20577"/>
          <ac:spMkLst>
            <pc:docMk/>
            <pc:sldMk cId="0" sldId="261"/>
            <ac:spMk id="8" creationId="{00000000-0000-0000-0000-000000000000}"/>
          </ac:spMkLst>
        </pc:spChg>
        <pc:spChg chg="mod">
          <ac:chgData name="Harris, Haleigh" userId="S::hah4740@utulsa.edu::dfc8e91e-0ddc-430f-828f-92a306d8ca33" providerId="AD" clId="Web-{EE9FDCAA-FF4A-471F-A75A-9C0E2F49E900}" dt="2025-04-02T20:33:35.189" v="112" actId="1076"/>
          <ac:spMkLst>
            <pc:docMk/>
            <pc:sldMk cId="0" sldId="261"/>
            <ac:spMk id="17" creationId="{00000000-0000-0000-0000-000000000000}"/>
          </ac:spMkLst>
        </pc:spChg>
        <pc:spChg chg="mod">
          <ac:chgData name="Harris, Haleigh" userId="S::hah4740@utulsa.edu::dfc8e91e-0ddc-430f-828f-92a306d8ca33" providerId="AD" clId="Web-{EE9FDCAA-FF4A-471F-A75A-9C0E2F49E900}" dt="2025-04-02T20:25:47.813" v="48" actId="1076"/>
          <ac:spMkLst>
            <pc:docMk/>
            <pc:sldMk cId="0" sldId="261"/>
            <ac:spMk id="18" creationId="{00000000-0000-0000-0000-000000000000}"/>
          </ac:spMkLst>
        </pc:spChg>
      </pc:sldChg>
      <pc:sldChg chg="addSp delSp modSp">
        <pc:chgData name="Harris, Haleigh" userId="S::hah4740@utulsa.edu::dfc8e91e-0ddc-430f-828f-92a306d8ca33" providerId="AD" clId="Web-{EE9FDCAA-FF4A-471F-A75A-9C0E2F49E900}" dt="2025-04-02T20:25:47.891" v="49" actId="1076"/>
        <pc:sldMkLst>
          <pc:docMk/>
          <pc:sldMk cId="0" sldId="265"/>
        </pc:sldMkLst>
        <pc:spChg chg="mod">
          <ac:chgData name="Harris, Haleigh" userId="S::hah4740@utulsa.edu::dfc8e91e-0ddc-430f-828f-92a306d8ca33" providerId="AD" clId="Web-{EE9FDCAA-FF4A-471F-A75A-9C0E2F49E900}" dt="2025-04-02T20:20:31.343" v="9" actId="20577"/>
          <ac:spMkLst>
            <pc:docMk/>
            <pc:sldMk cId="0" sldId="265"/>
            <ac:spMk id="7" creationId="{00000000-0000-0000-0000-000000000000}"/>
          </ac:spMkLst>
        </pc:spChg>
        <pc:spChg chg="add mod">
          <ac:chgData name="Harris, Haleigh" userId="S::hah4740@utulsa.edu::dfc8e91e-0ddc-430f-828f-92a306d8ca33" providerId="AD" clId="Web-{EE9FDCAA-FF4A-471F-A75A-9C0E2F49E900}" dt="2025-04-02T20:25:47.891" v="49" actId="1076"/>
          <ac:spMkLst>
            <pc:docMk/>
            <pc:sldMk cId="0" sldId="265"/>
            <ac:spMk id="8" creationId="{EF3E2A73-4E06-0F8C-6FD0-1986780F49F1}"/>
          </ac:spMkLst>
        </pc:spChg>
        <pc:spChg chg="mod">
          <ac:chgData name="Harris, Haleigh" userId="S::hah4740@utulsa.edu::dfc8e91e-0ddc-430f-828f-92a306d8ca33" providerId="AD" clId="Web-{EE9FDCAA-FF4A-471F-A75A-9C0E2F49E900}" dt="2025-04-02T20:22:04.593" v="37" actId="1076"/>
          <ac:spMkLst>
            <pc:docMk/>
            <pc:sldMk cId="0" sldId="265"/>
            <ac:spMk id="10" creationId="{00000000-0000-0000-0000-000000000000}"/>
          </ac:spMkLst>
        </pc:spChg>
        <pc:spChg chg="del mod">
          <ac:chgData name="Harris, Haleigh" userId="S::hah4740@utulsa.edu::dfc8e91e-0ddc-430f-828f-92a306d8ca33" providerId="AD" clId="Web-{EE9FDCAA-FF4A-471F-A75A-9C0E2F49E900}" dt="2025-04-02T20:21:03.140" v="12"/>
          <ac:spMkLst>
            <pc:docMk/>
            <pc:sldMk cId="0" sldId="265"/>
            <ac:spMk id="1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34.svg"/><Relationship Id="rId4" Type="http://schemas.openxmlformats.org/officeDocument/2006/relationships/image" Target="../media/image40.sv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34.svg"/><Relationship Id="rId4" Type="http://schemas.openxmlformats.org/officeDocument/2006/relationships/image" Target="../media/image40.sv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34.svg"/><Relationship Id="rId4" Type="http://schemas.openxmlformats.org/officeDocument/2006/relationships/image" Target="../media/image40.sv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alsight.com/resources/blog/cloud/linux-commands-for-beginners-sudo" TargetMode="External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5.png"/><Relationship Id="rId4" Type="http://schemas.openxmlformats.org/officeDocument/2006/relationships/hyperlink" Target="https://www.okta.com/identity-101/role-based-access-control-vs-attribute-based-access-control/#:~:text=The%20main%20difference%20between%20RBAC,%2C%20action%20types%2C%20and%20more.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8.svg"/><Relationship Id="rId4" Type="http://schemas.openxmlformats.org/officeDocument/2006/relationships/image" Target="../media/image4.sv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2.svg"/><Relationship Id="rId5" Type="http://schemas.openxmlformats.org/officeDocument/2006/relationships/image" Target="../media/image4.sv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34.svg"/><Relationship Id="rId4" Type="http://schemas.openxmlformats.org/officeDocument/2006/relationships/image" Target="../media/image40.sv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1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40028" y="1028700"/>
            <a:ext cx="9207944" cy="8229600"/>
          </a:xfrm>
          <a:custGeom>
            <a:avLst/>
            <a:gdLst/>
            <a:ahLst/>
            <a:cxnLst/>
            <a:rect l="l" t="t" r="r" b="b"/>
            <a:pathLst>
              <a:path w="9207944" h="8229600">
                <a:moveTo>
                  <a:pt x="0" y="0"/>
                </a:moveTo>
                <a:lnTo>
                  <a:pt x="9207944" y="0"/>
                </a:lnTo>
                <a:lnTo>
                  <a:pt x="92079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926180">
            <a:off x="665744" y="599679"/>
            <a:ext cx="2565246" cy="2744913"/>
          </a:xfrm>
          <a:custGeom>
            <a:avLst/>
            <a:gdLst/>
            <a:ahLst/>
            <a:cxnLst/>
            <a:rect l="l" t="t" r="r" b="b"/>
            <a:pathLst>
              <a:path w="2565246" h="2744913">
                <a:moveTo>
                  <a:pt x="0" y="0"/>
                </a:moveTo>
                <a:lnTo>
                  <a:pt x="2565246" y="0"/>
                </a:lnTo>
                <a:lnTo>
                  <a:pt x="2565246" y="2744913"/>
                </a:lnTo>
                <a:lnTo>
                  <a:pt x="0" y="2744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64790" y="3277707"/>
            <a:ext cx="16158420" cy="366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57"/>
              </a:lnSpc>
            </a:pPr>
            <a:r>
              <a:rPr lang="en-US" sz="13950" spc="111" dirty="0">
                <a:solidFill>
                  <a:srgbClr val="FFFFFF"/>
                </a:solidFill>
                <a:latin typeface="Cabin Sketch"/>
                <a:sym typeface="Cabin Sketch"/>
              </a:rPr>
              <a:t>Introduction to 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Cabin Sketch"/>
            </a:endParaRPr>
          </a:p>
          <a:p>
            <a:pPr algn="ctr">
              <a:lnSpc>
                <a:spcPts val="13957"/>
              </a:lnSpc>
            </a:pPr>
            <a:r>
              <a:rPr lang="en-US" sz="13950" spc="111" dirty="0">
                <a:solidFill>
                  <a:srgbClr val="FFFFFF"/>
                </a:solidFill>
                <a:latin typeface="Cabin Sketch"/>
                <a:sym typeface="Cabin Sketch"/>
              </a:rPr>
              <a:t>User Accounts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83583" y="6761817"/>
            <a:ext cx="3156761" cy="2261389"/>
          </a:xfrm>
          <a:custGeom>
            <a:avLst/>
            <a:gdLst/>
            <a:ahLst/>
            <a:cxnLst/>
            <a:rect l="l" t="t" r="r" b="b"/>
            <a:pathLst>
              <a:path w="3156761" h="2261389">
                <a:moveTo>
                  <a:pt x="0" y="0"/>
                </a:moveTo>
                <a:lnTo>
                  <a:pt x="3156761" y="0"/>
                </a:lnTo>
                <a:lnTo>
                  <a:pt x="3156761" y="2261389"/>
                </a:lnTo>
                <a:lnTo>
                  <a:pt x="0" y="22613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089459A-5AD4-4DB5-CF2A-AC1DE5E79245}"/>
              </a:ext>
            </a:extLst>
          </p:cNvPr>
          <p:cNvSpPr/>
          <p:nvPr/>
        </p:nvSpPr>
        <p:spPr>
          <a:xfrm>
            <a:off x="14845603" y="378661"/>
            <a:ext cx="3808274" cy="2520385"/>
          </a:xfrm>
          <a:custGeom>
            <a:avLst/>
            <a:gdLst/>
            <a:ahLst/>
            <a:cxnLst/>
            <a:rect l="l" t="t" r="r" b="b"/>
            <a:pathLst>
              <a:path w="3808274" h="2520385">
                <a:moveTo>
                  <a:pt x="0" y="0"/>
                </a:moveTo>
                <a:lnTo>
                  <a:pt x="3808274" y="0"/>
                </a:lnTo>
                <a:lnTo>
                  <a:pt x="3808274" y="2520385"/>
                </a:lnTo>
                <a:lnTo>
                  <a:pt x="0" y="2520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blue cloud on a black background&#10;&#10;AI-generated content may be incorrect.">
            <a:extLst>
              <a:ext uri="{FF2B5EF4-FFF2-40B4-BE49-F238E27FC236}">
                <a16:creationId xmlns:a16="http://schemas.microsoft.com/office/drawing/2014/main" id="{7973700E-97B8-64E7-028B-6BD7D1C99F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703" y="6199166"/>
            <a:ext cx="3581410" cy="35814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956213-A95F-93A2-DF31-46211304E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E00372-F00C-85C5-CB13-9947A8581F4B}"/>
              </a:ext>
            </a:extLst>
          </p:cNvPr>
          <p:cNvSpPr/>
          <p:nvPr/>
        </p:nvSpPr>
        <p:spPr>
          <a:xfrm>
            <a:off x="-21981" y="-8792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A6C6707-F5FC-2F1D-2EA1-9E5675364311}"/>
              </a:ext>
            </a:extLst>
          </p:cNvPr>
          <p:cNvSpPr/>
          <p:nvPr/>
        </p:nvSpPr>
        <p:spPr>
          <a:xfrm>
            <a:off x="1028700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460B6E7-1AAF-6E7F-42A0-825849CF9E63}"/>
              </a:ext>
            </a:extLst>
          </p:cNvPr>
          <p:cNvSpPr/>
          <p:nvPr/>
        </p:nvSpPr>
        <p:spPr>
          <a:xfrm>
            <a:off x="6689455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0" y="0"/>
                </a:lnTo>
                <a:lnTo>
                  <a:pt x="4909090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8CA1C7D-D2E5-AB1D-DBCB-B3D21E84380D}"/>
              </a:ext>
            </a:extLst>
          </p:cNvPr>
          <p:cNvSpPr/>
          <p:nvPr/>
        </p:nvSpPr>
        <p:spPr>
          <a:xfrm>
            <a:off x="12350209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CDDC35B-F0E4-C2FB-9FAB-117B4E52507F}"/>
              </a:ext>
            </a:extLst>
          </p:cNvPr>
          <p:cNvSpPr txBox="1"/>
          <p:nvPr/>
        </p:nvSpPr>
        <p:spPr>
          <a:xfrm>
            <a:off x="1006719" y="340004"/>
            <a:ext cx="16230600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88" dirty="0">
                <a:solidFill>
                  <a:srgbClr val="FFFFFF"/>
                </a:solidFill>
                <a:latin typeface="Cabin Sketch"/>
                <a:sym typeface="Cabin Sketch"/>
              </a:rPr>
              <a:t>Question 2</a:t>
            </a:r>
            <a:endParaRPr lang="en-US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622DC93-93FA-ED0D-E966-D01F6F22A910}"/>
              </a:ext>
            </a:extLst>
          </p:cNvPr>
          <p:cNvSpPr txBox="1"/>
          <p:nvPr/>
        </p:nvSpPr>
        <p:spPr>
          <a:xfrm>
            <a:off x="2164571" y="4827805"/>
            <a:ext cx="2639719" cy="470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5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Admin Based Access Control</a:t>
            </a:r>
            <a:endParaRPr lang="en-US" sz="5000" dirty="0">
              <a:solidFill>
                <a:srgbClr val="000000"/>
              </a:solidFill>
              <a:latin typeface="Caveat Brush"/>
              <a:ea typeface="Caveat Brush"/>
              <a:cs typeface="Caveat Brush"/>
            </a:endParaRPr>
          </a:p>
          <a:p>
            <a:pPr algn="ctr"/>
            <a:endParaRPr lang="en-US" sz="5000" dirty="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  <a:p>
            <a:pPr algn="ctr">
              <a:lnSpc>
                <a:spcPts val="7000"/>
              </a:lnSpc>
            </a:pPr>
            <a:endParaRPr lang="en-US" sz="5000" dirty="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EA3D49D-C652-D2C4-C1C7-489B81367FFF}"/>
              </a:ext>
            </a:extLst>
          </p:cNvPr>
          <p:cNvSpPr txBox="1"/>
          <p:nvPr/>
        </p:nvSpPr>
        <p:spPr>
          <a:xfrm>
            <a:off x="7847307" y="4827805"/>
            <a:ext cx="2639719" cy="393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5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Attitude Based Access Control</a:t>
            </a:r>
            <a:endParaRPr lang="en-US" sz="5000">
              <a:solidFill>
                <a:srgbClr val="000000"/>
              </a:solidFill>
              <a:latin typeface="Caveat Brush"/>
              <a:ea typeface="Caveat Brush"/>
              <a:cs typeface="Caveat Brush"/>
            </a:endParaRPr>
          </a:p>
          <a:p>
            <a:pPr algn="ctr">
              <a:lnSpc>
                <a:spcPts val="7000"/>
              </a:lnSpc>
            </a:pPr>
            <a:endParaRPr lang="en-US" sz="5000" dirty="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53FEEC9-4707-4D6A-8252-91C9966F8AC3}"/>
              </a:ext>
            </a:extLst>
          </p:cNvPr>
          <p:cNvSpPr txBox="1"/>
          <p:nvPr/>
        </p:nvSpPr>
        <p:spPr>
          <a:xfrm>
            <a:off x="13486080" y="4618988"/>
            <a:ext cx="2639719" cy="3546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  <a:sym typeface="Caveat Brush"/>
              </a:rPr>
              <a:t>Attribute Based Access Control</a:t>
            </a:r>
            <a:endParaRPr lang="en-US" dirty="0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EB87B3CE-1E40-AC01-7642-590A28770A5B}"/>
              </a:ext>
            </a:extLst>
          </p:cNvPr>
          <p:cNvSpPr txBox="1"/>
          <p:nvPr/>
        </p:nvSpPr>
        <p:spPr>
          <a:xfrm>
            <a:off x="1006719" y="1966581"/>
            <a:ext cx="16230600" cy="130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6600" spc="88" dirty="0">
                <a:solidFill>
                  <a:srgbClr val="FFFFFF"/>
                </a:solidFill>
                <a:latin typeface="Cabin Sketch"/>
                <a:sym typeface="Cabin Sketch"/>
              </a:rPr>
              <a:t>What does ABAC Stand for? </a:t>
            </a:r>
            <a:endParaRPr lang="en-US" sz="6600" dirty="0">
              <a:ea typeface="Calibri"/>
              <a:cs typeface="Calibri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6508D617-72B9-6D01-8E22-D9EBB433C56F}"/>
              </a:ext>
            </a:extLst>
          </p:cNvPr>
          <p:cNvSpPr/>
          <p:nvPr/>
        </p:nvSpPr>
        <p:spPr>
          <a:xfrm rot="10800000">
            <a:off x="4982820" y="1578589"/>
            <a:ext cx="8365002" cy="22988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98144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0A0790-1351-3989-2ADB-BA1A22B8C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B0EAE29-B690-F2D0-CA71-44B683087E4D}"/>
              </a:ext>
            </a:extLst>
          </p:cNvPr>
          <p:cNvSpPr/>
          <p:nvPr/>
        </p:nvSpPr>
        <p:spPr>
          <a:xfrm>
            <a:off x="-21981" y="-8792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E828CC5-4567-5CAA-5158-201E8F30DF46}"/>
              </a:ext>
            </a:extLst>
          </p:cNvPr>
          <p:cNvSpPr/>
          <p:nvPr/>
        </p:nvSpPr>
        <p:spPr>
          <a:xfrm>
            <a:off x="1028700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7AF8F91-D5BE-2A81-6ECE-E8B6BDC406ED}"/>
              </a:ext>
            </a:extLst>
          </p:cNvPr>
          <p:cNvSpPr/>
          <p:nvPr/>
        </p:nvSpPr>
        <p:spPr>
          <a:xfrm>
            <a:off x="6689455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0" y="0"/>
                </a:lnTo>
                <a:lnTo>
                  <a:pt x="4909090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FC54CD0-28B2-66B7-0C05-9F64673ABF9D}"/>
              </a:ext>
            </a:extLst>
          </p:cNvPr>
          <p:cNvSpPr/>
          <p:nvPr/>
        </p:nvSpPr>
        <p:spPr>
          <a:xfrm>
            <a:off x="12350209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E229FFB-4AEA-13C2-CFF7-53518C694AA4}"/>
              </a:ext>
            </a:extLst>
          </p:cNvPr>
          <p:cNvSpPr txBox="1"/>
          <p:nvPr/>
        </p:nvSpPr>
        <p:spPr>
          <a:xfrm>
            <a:off x="1006719" y="340004"/>
            <a:ext cx="16230600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88" dirty="0">
                <a:solidFill>
                  <a:srgbClr val="FFFFFF"/>
                </a:solidFill>
                <a:latin typeface="Cabin Sketch"/>
                <a:sym typeface="Cabin Sketch"/>
              </a:rPr>
              <a:t>Question 3</a:t>
            </a:r>
            <a:endParaRPr lang="en-US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6006952-1295-9480-F2D1-24067CF702A2}"/>
              </a:ext>
            </a:extLst>
          </p:cNvPr>
          <p:cNvSpPr txBox="1"/>
          <p:nvPr/>
        </p:nvSpPr>
        <p:spPr>
          <a:xfrm>
            <a:off x="1413969" y="5302019"/>
            <a:ext cx="4142552" cy="3164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To limit attacks based on elevated privilege</a:t>
            </a:r>
            <a:endParaRPr lang="en-US" sz="5000" dirty="0">
              <a:solidFill>
                <a:srgbClr val="000000"/>
              </a:solidFill>
              <a:latin typeface="Caveat Brush"/>
              <a:ea typeface="Caveat Brush"/>
              <a:cs typeface="Caveat Brush"/>
            </a:endParaRPr>
          </a:p>
          <a:p>
            <a:pPr algn="ctr">
              <a:lnSpc>
                <a:spcPts val="7000"/>
              </a:lnSpc>
            </a:pPr>
            <a:endParaRPr lang="en-US" sz="5000" dirty="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6668BC0-FD8C-F1C3-06FF-72842DFF7B3B}"/>
              </a:ext>
            </a:extLst>
          </p:cNvPr>
          <p:cNvSpPr txBox="1"/>
          <p:nvPr/>
        </p:nvSpPr>
        <p:spPr>
          <a:xfrm>
            <a:off x="7487474" y="5058603"/>
            <a:ext cx="3348802" cy="2651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To separate roles of boss/employee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E95D59B-27A6-F3C5-837E-257CA8C36086}"/>
              </a:ext>
            </a:extLst>
          </p:cNvPr>
          <p:cNvSpPr txBox="1"/>
          <p:nvPr/>
        </p:nvSpPr>
        <p:spPr>
          <a:xfrm>
            <a:off x="13338728" y="5143269"/>
            <a:ext cx="2936052" cy="2651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Ensuring equal work distribution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AA7D0502-AEAF-BA81-DCED-EE323BD271F1}"/>
              </a:ext>
            </a:extLst>
          </p:cNvPr>
          <p:cNvSpPr txBox="1"/>
          <p:nvPr/>
        </p:nvSpPr>
        <p:spPr>
          <a:xfrm>
            <a:off x="1006719" y="1966581"/>
            <a:ext cx="16230600" cy="130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6600" spc="88" dirty="0">
                <a:solidFill>
                  <a:srgbClr val="FFFFFF"/>
                </a:solidFill>
                <a:latin typeface="Cabin Sketch"/>
                <a:sym typeface="Cabin Sketch"/>
              </a:rPr>
              <a:t>Why is managing User Account Important?</a:t>
            </a:r>
            <a:endParaRPr lang="en-US" dirty="0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3568FC46-91A7-3BC0-00BD-B13391772686}"/>
              </a:ext>
            </a:extLst>
          </p:cNvPr>
          <p:cNvSpPr/>
          <p:nvPr/>
        </p:nvSpPr>
        <p:spPr>
          <a:xfrm rot="10800000">
            <a:off x="4982820" y="1578589"/>
            <a:ext cx="8365002" cy="22988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90760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573C43-590F-617C-9546-8DB145F74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66D4AD6-6689-FE25-CD16-215405A99B9F}"/>
              </a:ext>
            </a:extLst>
          </p:cNvPr>
          <p:cNvSpPr/>
          <p:nvPr/>
        </p:nvSpPr>
        <p:spPr>
          <a:xfrm>
            <a:off x="-21981" y="-8792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325C90F-6018-EF0F-1178-B6A582852EC9}"/>
              </a:ext>
            </a:extLst>
          </p:cNvPr>
          <p:cNvSpPr/>
          <p:nvPr/>
        </p:nvSpPr>
        <p:spPr>
          <a:xfrm>
            <a:off x="1028700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483B4D8-651F-7592-D16E-1FC81850EBF4}"/>
              </a:ext>
            </a:extLst>
          </p:cNvPr>
          <p:cNvSpPr/>
          <p:nvPr/>
        </p:nvSpPr>
        <p:spPr>
          <a:xfrm>
            <a:off x="6689455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0" y="0"/>
                </a:lnTo>
                <a:lnTo>
                  <a:pt x="4909090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D47F6BD-46A4-6A80-D304-FB3AC435DA7B}"/>
              </a:ext>
            </a:extLst>
          </p:cNvPr>
          <p:cNvSpPr/>
          <p:nvPr/>
        </p:nvSpPr>
        <p:spPr>
          <a:xfrm>
            <a:off x="12350209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7C29B10-FCFD-5A01-3E1C-D6BBAFBDA8F9}"/>
              </a:ext>
            </a:extLst>
          </p:cNvPr>
          <p:cNvSpPr txBox="1"/>
          <p:nvPr/>
        </p:nvSpPr>
        <p:spPr>
          <a:xfrm>
            <a:off x="1006719" y="340004"/>
            <a:ext cx="16230600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88" dirty="0">
                <a:solidFill>
                  <a:srgbClr val="FFFFFF"/>
                </a:solidFill>
                <a:latin typeface="Cabin Sketch"/>
                <a:sym typeface="Cabin Sketch"/>
              </a:rPr>
              <a:t>Question 4</a:t>
            </a:r>
            <a:endParaRPr lang="en-US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343B9B5-A1FB-CF33-264A-5909B9322AB6}"/>
              </a:ext>
            </a:extLst>
          </p:cNvPr>
          <p:cNvSpPr txBox="1"/>
          <p:nvPr/>
        </p:nvSpPr>
        <p:spPr>
          <a:xfrm>
            <a:off x="2164571" y="5926843"/>
            <a:ext cx="2639719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  <a:sym typeface="Caveat Brush"/>
              </a:rPr>
              <a:t>Bark</a:t>
            </a:r>
            <a:endParaRPr lang="en-US" dirty="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8E93187-82C8-E2A8-F3EA-1E3758DDB064}"/>
              </a:ext>
            </a:extLst>
          </p:cNvPr>
          <p:cNvSpPr txBox="1"/>
          <p:nvPr/>
        </p:nvSpPr>
        <p:spPr>
          <a:xfrm>
            <a:off x="7847307" y="5959815"/>
            <a:ext cx="2639719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  <a:sym typeface="Caveat Brush"/>
              </a:rPr>
              <a:t>Root</a:t>
            </a:r>
            <a:endParaRPr lang="en-US" dirty="0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51F79A4-AB49-6A73-2281-5FE8CF1BCA22}"/>
              </a:ext>
            </a:extLst>
          </p:cNvPr>
          <p:cNvSpPr txBox="1"/>
          <p:nvPr/>
        </p:nvSpPr>
        <p:spPr>
          <a:xfrm>
            <a:off x="13486080" y="5959815"/>
            <a:ext cx="2639719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</a:rPr>
              <a:t>Branch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687DBC69-B69E-AA8A-AFEF-5084B8C17E55}"/>
              </a:ext>
            </a:extLst>
          </p:cNvPr>
          <p:cNvSpPr txBox="1"/>
          <p:nvPr/>
        </p:nvSpPr>
        <p:spPr>
          <a:xfrm>
            <a:off x="1006719" y="1966581"/>
            <a:ext cx="16230600" cy="130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6600" spc="88" dirty="0">
                <a:solidFill>
                  <a:srgbClr val="FFFFFF"/>
                </a:solidFill>
                <a:latin typeface="Cabin Sketch"/>
                <a:sym typeface="Cabin Sketch"/>
              </a:rPr>
              <a:t>Who is Admin in Linux?</a:t>
            </a:r>
            <a:endParaRPr lang="en-US" dirty="0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93F36296-8830-4F46-6864-C26490A35265}"/>
              </a:ext>
            </a:extLst>
          </p:cNvPr>
          <p:cNvSpPr/>
          <p:nvPr/>
        </p:nvSpPr>
        <p:spPr>
          <a:xfrm rot="10800000">
            <a:off x="4982820" y="1578589"/>
            <a:ext cx="8365002" cy="22988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3210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238250"/>
            <a:ext cx="8538328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2000" spc="96" dirty="0">
                <a:solidFill>
                  <a:srgbClr val="FFFFFF"/>
                </a:solidFill>
                <a:latin typeface="Cabin Sketch"/>
                <a:sym typeface="Cabin Sketch"/>
              </a:rPr>
              <a:t>Answer Key:</a:t>
            </a:r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350373" y="2857500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3951168"/>
            <a:ext cx="354213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dirty="0">
                <a:solidFill>
                  <a:srgbClr val="FC8183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1: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321781"/>
            <a:ext cx="354213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dirty="0">
                <a:solidFill>
                  <a:srgbClr val="AAEBD7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2: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690205"/>
            <a:ext cx="354213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dirty="0">
                <a:solidFill>
                  <a:srgbClr val="FCC4E2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3: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190956"/>
            <a:ext cx="354213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dirty="0">
                <a:solidFill>
                  <a:srgbClr val="FEF5A6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4: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38997" y="3951892"/>
            <a:ext cx="6157841" cy="853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  <a:sym typeface="Caveat Brush"/>
              </a:rPr>
              <a:t>Role Based Access Control</a:t>
            </a:r>
            <a:endParaRPr lang="en-US" dirty="0"/>
          </a:p>
        </p:txBody>
      </p:sp>
      <p:sp>
        <p:nvSpPr>
          <p:cNvPr id="11" name="TextBox 11"/>
          <p:cNvSpPr txBox="1"/>
          <p:nvPr/>
        </p:nvSpPr>
        <p:spPr>
          <a:xfrm>
            <a:off x="4438997" y="5320316"/>
            <a:ext cx="7267870" cy="853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  <a:sym typeface="Caveat Brush"/>
              </a:rPr>
              <a:t>Attribute Based Access Control</a:t>
            </a:r>
            <a:endParaRPr lang="en-US" dirty="0"/>
          </a:p>
        </p:txBody>
      </p:sp>
      <p:sp>
        <p:nvSpPr>
          <p:cNvPr id="12" name="TextBox 12"/>
          <p:cNvSpPr txBox="1"/>
          <p:nvPr/>
        </p:nvSpPr>
        <p:spPr>
          <a:xfrm>
            <a:off x="4438997" y="6688740"/>
            <a:ext cx="10729841" cy="853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  <a:sym typeface="Caveat Brush"/>
              </a:rPr>
              <a:t>To limit attacks based on elevated privilege</a:t>
            </a:r>
            <a:endParaRPr 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4438997" y="8200481"/>
            <a:ext cx="3542130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</a:rPr>
              <a:t>Root</a:t>
            </a: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827873"/>
            <a:ext cx="9080633" cy="2891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11000" spc="88" dirty="0" err="1">
                <a:solidFill>
                  <a:srgbClr val="FFFFFF"/>
                </a:solidFill>
                <a:latin typeface="Cabin Sketch"/>
              </a:rPr>
              <a:t>Addtl</a:t>
            </a:r>
            <a:r>
              <a:rPr lang="en-US" sz="11000" spc="88" dirty="0">
                <a:solidFill>
                  <a:srgbClr val="FFFFFF"/>
                </a:solidFill>
                <a:latin typeface="Cabin Sketch"/>
              </a:rPr>
              <a:t>. Resources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073398"/>
            <a:ext cx="8494538" cy="5870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For more about Sudo and what you can do with it: </a:t>
            </a:r>
            <a:endParaRPr lang="en-US" sz="3250">
              <a:solidFill>
                <a:schemeClr val="accent1"/>
              </a:solidFill>
              <a:latin typeface="Caveat Brush"/>
              <a:ea typeface="Caveat Brush"/>
              <a:cs typeface="Caveat Brush"/>
            </a:endParaRPr>
          </a:p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chemeClr val="accent1"/>
                </a:solidFill>
                <a:latin typeface="Caveat Brush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https://www.pluralsight.com/resources/blog/cloud/linux-commands-for-beginners-sudo</a:t>
            </a:r>
            <a:endParaRPr lang="en-US" sz="3250">
              <a:solidFill>
                <a:schemeClr val="accent1"/>
              </a:solidFill>
              <a:latin typeface="Caveat Brush"/>
              <a:ea typeface="+mn-lt"/>
              <a:cs typeface="+mn-lt"/>
            </a:endParaRPr>
          </a:p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chemeClr val="bg1"/>
                </a:solidFill>
                <a:latin typeface="Caveat Brush"/>
                <a:ea typeface="Calibri"/>
                <a:cs typeface="Calibri"/>
              </a:rPr>
              <a:t>For more about RBAC and ABAC: </a:t>
            </a:r>
          </a:p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chemeClr val="accent1"/>
                </a:solidFill>
                <a:latin typeface="Caveat Brush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https://www.okta.com/identity-101/role-based-access-control-vs-attribute-based-access-control/#:~:text=The%20main%20difference%20between%20RBAC,%2C%20action%20types%2C%20and%20more.</a:t>
            </a:r>
            <a:endParaRPr lang="en-US" dirty="0">
              <a:solidFill>
                <a:schemeClr val="accent1"/>
              </a:solidFill>
              <a:latin typeface="Caveat Brush"/>
            </a:endParaRPr>
          </a:p>
          <a:p>
            <a:pPr algn="just">
              <a:lnSpc>
                <a:spcPts val="4619"/>
              </a:lnSpc>
            </a:pPr>
            <a:endParaRPr lang="en-US" sz="3250" dirty="0">
              <a:solidFill>
                <a:schemeClr val="accent1"/>
              </a:solidFill>
              <a:latin typeface="Caveat Brush"/>
              <a:ea typeface="Calibri"/>
              <a:cs typeface="Calibri"/>
            </a:endParaRPr>
          </a:p>
        </p:txBody>
      </p:sp>
      <p:pic>
        <p:nvPicPr>
          <p:cNvPr id="9" name="Picture 8" descr="sudo comic">
            <a:extLst>
              <a:ext uri="{FF2B5EF4-FFF2-40B4-BE49-F238E27FC236}">
                <a16:creationId xmlns:a16="http://schemas.microsoft.com/office/drawing/2014/main" id="{284B14E8-6DD8-018A-6F85-DEDFA6862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1083" y="2575560"/>
            <a:ext cx="6578844" cy="5487572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sp>
        <p:nvSpPr>
          <p:cNvPr id="8" name="Freeform 9">
            <a:extLst>
              <a:ext uri="{FF2B5EF4-FFF2-40B4-BE49-F238E27FC236}">
                <a16:creationId xmlns:a16="http://schemas.microsoft.com/office/drawing/2014/main" id="{D3DEC9FD-E269-3965-2095-2073951606BD}"/>
              </a:ext>
            </a:extLst>
          </p:cNvPr>
          <p:cNvSpPr/>
          <p:nvPr/>
        </p:nvSpPr>
        <p:spPr>
          <a:xfrm>
            <a:off x="14650624" y="6815833"/>
            <a:ext cx="3808274" cy="2520385"/>
          </a:xfrm>
          <a:custGeom>
            <a:avLst/>
            <a:gdLst/>
            <a:ahLst/>
            <a:cxnLst/>
            <a:rect l="l" t="t" r="r" b="b"/>
            <a:pathLst>
              <a:path w="3808274" h="2520385">
                <a:moveTo>
                  <a:pt x="0" y="0"/>
                </a:moveTo>
                <a:lnTo>
                  <a:pt x="3808274" y="0"/>
                </a:lnTo>
                <a:lnTo>
                  <a:pt x="3808274" y="2520385"/>
                </a:lnTo>
                <a:lnTo>
                  <a:pt x="0" y="25203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926180">
            <a:off x="852907" y="935093"/>
            <a:ext cx="3095959" cy="3312796"/>
          </a:xfrm>
          <a:custGeom>
            <a:avLst/>
            <a:gdLst/>
            <a:ahLst/>
            <a:cxnLst/>
            <a:rect l="l" t="t" r="r" b="b"/>
            <a:pathLst>
              <a:path w="3095959" h="3312796">
                <a:moveTo>
                  <a:pt x="0" y="0"/>
                </a:moveTo>
                <a:lnTo>
                  <a:pt x="3095958" y="0"/>
                </a:lnTo>
                <a:lnTo>
                  <a:pt x="3095958" y="3312796"/>
                </a:lnTo>
                <a:lnTo>
                  <a:pt x="0" y="3312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64790" y="2717800"/>
            <a:ext cx="16158420" cy="521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20000" spc="16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THANK</a:t>
            </a:r>
          </a:p>
          <a:p>
            <a:pPr algn="ctr">
              <a:lnSpc>
                <a:spcPts val="20000"/>
              </a:lnSpc>
            </a:pPr>
            <a:r>
              <a:rPr lang="en-US" sz="20000" spc="16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YOU!</a:t>
            </a:r>
          </a:p>
        </p:txBody>
      </p:sp>
      <p:sp>
        <p:nvSpPr>
          <p:cNvPr id="6" name="Freeform 6"/>
          <p:cNvSpPr/>
          <p:nvPr/>
        </p:nvSpPr>
        <p:spPr>
          <a:xfrm>
            <a:off x="15127362" y="1028700"/>
            <a:ext cx="2095848" cy="2516848"/>
          </a:xfrm>
          <a:custGeom>
            <a:avLst/>
            <a:gdLst/>
            <a:ahLst/>
            <a:cxnLst/>
            <a:rect l="l" t="t" r="r" b="b"/>
            <a:pathLst>
              <a:path w="2095848" h="2516848">
                <a:moveTo>
                  <a:pt x="0" y="0"/>
                </a:moveTo>
                <a:lnTo>
                  <a:pt x="2095848" y="0"/>
                </a:lnTo>
                <a:lnTo>
                  <a:pt x="2095848" y="2516848"/>
                </a:lnTo>
                <a:lnTo>
                  <a:pt x="0" y="2516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549232">
            <a:off x="14102607" y="5493199"/>
            <a:ext cx="2067970" cy="3488907"/>
          </a:xfrm>
          <a:custGeom>
            <a:avLst/>
            <a:gdLst/>
            <a:ahLst/>
            <a:cxnLst/>
            <a:rect l="l" t="t" r="r" b="b"/>
            <a:pathLst>
              <a:path w="2067970" h="3488907">
                <a:moveTo>
                  <a:pt x="0" y="0"/>
                </a:moveTo>
                <a:lnTo>
                  <a:pt x="2067970" y="0"/>
                </a:lnTo>
                <a:lnTo>
                  <a:pt x="2067970" y="3488906"/>
                </a:lnTo>
                <a:lnTo>
                  <a:pt x="0" y="34889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DD8BAB5-C8F3-E594-AE69-068A50006344}"/>
              </a:ext>
            </a:extLst>
          </p:cNvPr>
          <p:cNvSpPr/>
          <p:nvPr/>
        </p:nvSpPr>
        <p:spPr>
          <a:xfrm>
            <a:off x="758778" y="6365228"/>
            <a:ext cx="3808274" cy="2520385"/>
          </a:xfrm>
          <a:custGeom>
            <a:avLst/>
            <a:gdLst/>
            <a:ahLst/>
            <a:cxnLst/>
            <a:rect l="l" t="t" r="r" b="b"/>
            <a:pathLst>
              <a:path w="3808274" h="2520385">
                <a:moveTo>
                  <a:pt x="0" y="0"/>
                </a:moveTo>
                <a:lnTo>
                  <a:pt x="3808274" y="0"/>
                </a:lnTo>
                <a:lnTo>
                  <a:pt x="3808274" y="2520385"/>
                </a:lnTo>
                <a:lnTo>
                  <a:pt x="0" y="25203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72220" y="1028700"/>
            <a:ext cx="15143560" cy="3166381"/>
          </a:xfrm>
          <a:custGeom>
            <a:avLst/>
            <a:gdLst/>
            <a:ahLst/>
            <a:cxnLst/>
            <a:rect l="l" t="t" r="r" b="b"/>
            <a:pathLst>
              <a:path w="15143560" h="3166381">
                <a:moveTo>
                  <a:pt x="0" y="0"/>
                </a:moveTo>
                <a:lnTo>
                  <a:pt x="15143560" y="0"/>
                </a:lnTo>
                <a:lnTo>
                  <a:pt x="15143560" y="3166381"/>
                </a:lnTo>
                <a:lnTo>
                  <a:pt x="0" y="3166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74372" y="1939290"/>
            <a:ext cx="13139257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spc="79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TABLE OF 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89667" y="5019675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dirty="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89667" y="6400576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667" y="7781477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91819" y="5019675"/>
            <a:ext cx="5331059" cy="195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6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Overview Video</a:t>
            </a:r>
            <a:endParaRPr lang="en-US" sz="6000" dirty="0">
              <a:solidFill>
                <a:srgbClr val="000000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algn="just">
              <a:lnSpc>
                <a:spcPts val="8400"/>
              </a:lnSpc>
            </a:pPr>
            <a:endParaRPr lang="en-US" sz="6000" dirty="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65122" y="5019675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65122" y="6400576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65122" y="7781477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91819" y="6400576"/>
            <a:ext cx="6537559" cy="1023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dirty="0">
                <a:solidFill>
                  <a:srgbClr val="F0F0F0"/>
                </a:solidFill>
                <a:latin typeface="Caveat Brush"/>
                <a:sym typeface="Caveat Brush"/>
              </a:rPr>
              <a:t>Real World Connections</a:t>
            </a:r>
            <a:endParaRPr 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2891819" y="7781477"/>
            <a:ext cx="533105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dirty="0">
                <a:solidFill>
                  <a:srgbClr val="F0F0F0"/>
                </a:solidFill>
                <a:latin typeface="Caveat Brush"/>
              </a:rPr>
              <a:t>Mediation/Vocab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67274" y="5019675"/>
            <a:ext cx="5648506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dirty="0">
                <a:solidFill>
                  <a:srgbClr val="F0F0F0"/>
                </a:solidFill>
                <a:latin typeface="Caveat Brush"/>
                <a:sym typeface="Caveat Brush"/>
              </a:rPr>
              <a:t>Conclusion</a:t>
            </a:r>
            <a:endParaRPr lang="en-US" dirty="0"/>
          </a:p>
        </p:txBody>
      </p:sp>
      <p:sp>
        <p:nvSpPr>
          <p:cNvPr id="15" name="TextBox 15"/>
          <p:cNvSpPr txBox="1"/>
          <p:nvPr/>
        </p:nvSpPr>
        <p:spPr>
          <a:xfrm>
            <a:off x="11067274" y="6400576"/>
            <a:ext cx="533105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dirty="0">
                <a:solidFill>
                  <a:srgbClr val="F0F0F0"/>
                </a:solidFill>
                <a:latin typeface="Caveat Brush"/>
                <a:sym typeface="Caveat Brush"/>
              </a:rPr>
              <a:t>Quiz</a:t>
            </a:r>
            <a:endParaRPr lang="en-US" dirty="0"/>
          </a:p>
        </p:txBody>
      </p:sp>
      <p:sp>
        <p:nvSpPr>
          <p:cNvPr id="16" name="TextBox 16"/>
          <p:cNvSpPr txBox="1"/>
          <p:nvPr/>
        </p:nvSpPr>
        <p:spPr>
          <a:xfrm>
            <a:off x="11067274" y="7781477"/>
            <a:ext cx="6304725" cy="1027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Additional Resources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4226746"/>
            <a:ext cx="5142818" cy="4946456"/>
          </a:xfrm>
          <a:custGeom>
            <a:avLst/>
            <a:gdLst/>
            <a:ahLst/>
            <a:cxnLst/>
            <a:rect l="l" t="t" r="r" b="b"/>
            <a:pathLst>
              <a:path w="5142818" h="4946456">
                <a:moveTo>
                  <a:pt x="0" y="0"/>
                </a:moveTo>
                <a:lnTo>
                  <a:pt x="5142818" y="0"/>
                </a:lnTo>
                <a:lnTo>
                  <a:pt x="5142818" y="4946456"/>
                </a:lnTo>
                <a:lnTo>
                  <a:pt x="0" y="49464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618924" y="4226746"/>
            <a:ext cx="5142818" cy="4946456"/>
          </a:xfrm>
          <a:custGeom>
            <a:avLst/>
            <a:gdLst/>
            <a:ahLst/>
            <a:cxnLst/>
            <a:rect l="l" t="t" r="r" b="b"/>
            <a:pathLst>
              <a:path w="5142818" h="4946456">
                <a:moveTo>
                  <a:pt x="0" y="0"/>
                </a:moveTo>
                <a:lnTo>
                  <a:pt x="5142818" y="0"/>
                </a:lnTo>
                <a:lnTo>
                  <a:pt x="5142818" y="4946456"/>
                </a:lnTo>
                <a:lnTo>
                  <a:pt x="0" y="4946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16482" y="4215756"/>
            <a:ext cx="5142818" cy="4946456"/>
          </a:xfrm>
          <a:custGeom>
            <a:avLst/>
            <a:gdLst/>
            <a:ahLst/>
            <a:cxnLst/>
            <a:rect l="l" t="t" r="r" b="b"/>
            <a:pathLst>
              <a:path w="5142818" h="4946456">
                <a:moveTo>
                  <a:pt x="0" y="0"/>
                </a:moveTo>
                <a:lnTo>
                  <a:pt x="5142818" y="0"/>
                </a:lnTo>
                <a:lnTo>
                  <a:pt x="5142818" y="4946456"/>
                </a:lnTo>
                <a:lnTo>
                  <a:pt x="0" y="49464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-431294" y="1001183"/>
            <a:ext cx="19087090" cy="1608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spc="96" dirty="0">
                <a:solidFill>
                  <a:srgbClr val="FFFFFF"/>
                </a:solidFill>
                <a:latin typeface="Cabin Sketch"/>
                <a:sym typeface="Cabin Sketch"/>
              </a:rPr>
              <a:t>Real World Connections</a:t>
            </a:r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1318256" y="4648723"/>
            <a:ext cx="4398851" cy="1046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FCC4E2"/>
                </a:solidFill>
                <a:latin typeface="Cabin Sketch"/>
                <a:sym typeface="Cabin Sketch"/>
              </a:rPr>
              <a:t>2023 AWS</a:t>
            </a:r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6609368" y="4406935"/>
            <a:ext cx="4992332" cy="977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4400" dirty="0">
                <a:solidFill>
                  <a:srgbClr val="FC8183"/>
                </a:solidFill>
                <a:latin typeface="Cabin Sketch"/>
                <a:sym typeface="Cabin Sketch"/>
              </a:rPr>
              <a:t>Atlassian 2023</a:t>
            </a:r>
            <a:endParaRPr lang="en-US" sz="4400" dirty="0">
              <a:solidFill>
                <a:srgbClr val="FC8183"/>
              </a:solidFill>
              <a:latin typeface="Cabin Sketch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120287" y="4406935"/>
            <a:ext cx="5245112" cy="959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4000" dirty="0">
                <a:solidFill>
                  <a:srgbClr val="AAEBD7"/>
                </a:solidFill>
                <a:latin typeface="Cabin Sketch"/>
                <a:sym typeface="Cabin Sketch"/>
              </a:rPr>
              <a:t>2023 Ubuntu Kernel</a:t>
            </a:r>
            <a:endParaRPr lang="en-US" sz="4000" dirty="0">
              <a:ea typeface="Calibri"/>
              <a:cs typeface="Calibr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37449" y="5836375"/>
            <a:ext cx="4365207" cy="2571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3200">
                <a:solidFill>
                  <a:schemeClr val="bg1"/>
                </a:solidFill>
                <a:latin typeface="Caveat Brush"/>
                <a:sym typeface="Caveat Brush"/>
              </a:rPr>
              <a:t>Former AWS Employee Paige Thompson </a:t>
            </a:r>
            <a:r>
              <a:rPr lang="en-US" sz="3200" dirty="0">
                <a:solidFill>
                  <a:schemeClr val="bg1"/>
                </a:solidFill>
                <a:latin typeface="Caveat Brush"/>
                <a:sym typeface="Caveat Brush"/>
              </a:rPr>
              <a:t>led the US’s second largest cyber-attack</a:t>
            </a:r>
            <a:endParaRPr lang="en-US" sz="3200">
              <a:solidFill>
                <a:schemeClr val="bg1"/>
              </a:solidFill>
              <a:latin typeface="Caveat Brush"/>
              <a:ea typeface="Calibri"/>
              <a:cs typeface="Calibri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12073" y="5400584"/>
            <a:ext cx="4354219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veat Brush"/>
                <a:ea typeface="+mn-lt"/>
                <a:cs typeface="+mn-lt"/>
                <a:sym typeface="Caveat Brush"/>
              </a:rPr>
              <a:t>Broken Access Control - Allowed unauthorized actors to create administrator accounts and gain access Atlassian Confluence Data Center and Server allowed unauthorized actors to create administrator accounts and gain access</a:t>
            </a:r>
            <a:endParaRPr lang="en-US" sz="2800" dirty="0">
              <a:solidFill>
                <a:schemeClr val="bg1"/>
              </a:solidFill>
              <a:latin typeface="Caveat Brush"/>
              <a:ea typeface="Calibri"/>
              <a:cs typeface="Calibri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466819" y="5390000"/>
            <a:ext cx="4277286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0F0F0"/>
                </a:solidFill>
                <a:latin typeface="Caveat Brush"/>
                <a:sym typeface="Caveat Brush"/>
              </a:rPr>
              <a:t>CVE-2023-2640 is a classic case of privilege elevation vulnerabilities. Here, the system skipped privilege checking and let unprivileged user get access to documents they were not supposed to be in</a:t>
            </a:r>
            <a:endParaRPr lang="en-US" sz="3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822966" y="2853241"/>
            <a:ext cx="1264206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50" dirty="0">
                <a:solidFill>
                  <a:srgbClr val="FFFFFF"/>
                </a:solidFill>
                <a:latin typeface="Caveat Brush"/>
                <a:sym typeface="Caveat Brush"/>
              </a:rPr>
              <a:t>As crazy as it is, I promise this stuff actually happens. </a:t>
            </a:r>
            <a:endParaRPr lang="en-US" dirty="0"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86449" y="1817090"/>
            <a:ext cx="13139257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spc="96" dirty="0">
                <a:solidFill>
                  <a:srgbClr val="FFFFFF"/>
                </a:solidFill>
                <a:latin typeface="Cabin Sketch"/>
                <a:sym typeface="Cabin Sketch"/>
              </a:rPr>
              <a:t>Mediation</a:t>
            </a:r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4261847" y="841356"/>
            <a:ext cx="4677906" cy="2211374"/>
          </a:xfrm>
          <a:custGeom>
            <a:avLst/>
            <a:gdLst/>
            <a:ahLst/>
            <a:cxnLst/>
            <a:rect l="l" t="t" r="r" b="b"/>
            <a:pathLst>
              <a:path w="4677906" h="2211374">
                <a:moveTo>
                  <a:pt x="0" y="0"/>
                </a:moveTo>
                <a:lnTo>
                  <a:pt x="4677905" y="0"/>
                </a:lnTo>
                <a:lnTo>
                  <a:pt x="4677905" y="2211374"/>
                </a:lnTo>
                <a:lnTo>
                  <a:pt x="0" y="2211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360022" y="1596550"/>
            <a:ext cx="7414091" cy="1941922"/>
          </a:xfrm>
          <a:custGeom>
            <a:avLst/>
            <a:gdLst/>
            <a:ahLst/>
            <a:cxnLst/>
            <a:rect l="l" t="t" r="r" b="b"/>
            <a:pathLst>
              <a:path w="10755168" h="1799046">
                <a:moveTo>
                  <a:pt x="0" y="0"/>
                </a:moveTo>
                <a:lnTo>
                  <a:pt x="10755168" y="0"/>
                </a:lnTo>
                <a:lnTo>
                  <a:pt x="10755168" y="1799047"/>
                </a:lnTo>
                <a:lnTo>
                  <a:pt x="0" y="1799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990300" y="7142203"/>
            <a:ext cx="4949452" cy="3446618"/>
          </a:xfrm>
          <a:custGeom>
            <a:avLst/>
            <a:gdLst/>
            <a:ahLst/>
            <a:cxnLst/>
            <a:rect l="l" t="t" r="r" b="b"/>
            <a:pathLst>
              <a:path w="4949452" h="3446618">
                <a:moveTo>
                  <a:pt x="0" y="0"/>
                </a:moveTo>
                <a:lnTo>
                  <a:pt x="4949452" y="0"/>
                </a:lnTo>
                <a:lnTo>
                  <a:pt x="4949452" y="3446619"/>
                </a:lnTo>
                <a:lnTo>
                  <a:pt x="0" y="34466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44718" y="7444037"/>
            <a:ext cx="1829654" cy="2057893"/>
          </a:xfrm>
          <a:custGeom>
            <a:avLst/>
            <a:gdLst/>
            <a:ahLst/>
            <a:cxnLst/>
            <a:rect l="l" t="t" r="r" b="b"/>
            <a:pathLst>
              <a:path w="1829654" h="2057893">
                <a:moveTo>
                  <a:pt x="0" y="0"/>
                </a:moveTo>
                <a:lnTo>
                  <a:pt x="1829654" y="0"/>
                </a:lnTo>
                <a:lnTo>
                  <a:pt x="1829654" y="2057892"/>
                </a:lnTo>
                <a:lnTo>
                  <a:pt x="0" y="20578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171257" y="4054078"/>
            <a:ext cx="11945486" cy="5280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50" dirty="0">
                <a:solidFill>
                  <a:srgbClr val="FFFFFF"/>
                </a:solidFill>
                <a:latin typeface="Caveat Brush"/>
                <a:sym typeface="Caveat Brush"/>
              </a:rPr>
              <a:t>In Cybersecurity, we like to implement something called </a:t>
            </a:r>
            <a:r>
              <a:rPr lang="en-US" sz="3250" dirty="0">
                <a:solidFill>
                  <a:srgbClr val="F7F134"/>
                </a:solidFill>
                <a:latin typeface="Caveat Brush"/>
                <a:sym typeface="Caveat Brush"/>
              </a:rPr>
              <a:t>"The principle of least privilege" (</a:t>
            </a:r>
            <a:r>
              <a:rPr lang="en-US" sz="3250" dirty="0" err="1">
                <a:solidFill>
                  <a:srgbClr val="F7F134"/>
                </a:solidFill>
                <a:latin typeface="Caveat Brush"/>
                <a:sym typeface="Caveat Brush"/>
              </a:rPr>
              <a:t>PoLP</a:t>
            </a:r>
            <a:r>
              <a:rPr lang="en-US" sz="3250" dirty="0">
                <a:solidFill>
                  <a:srgbClr val="F7F134"/>
                </a:solidFill>
                <a:latin typeface="Caveat Brush"/>
                <a:sym typeface="Caveat Brush"/>
              </a:rPr>
              <a:t>): </a:t>
            </a:r>
            <a:r>
              <a:rPr lang="en-US" sz="3250" dirty="0">
                <a:solidFill>
                  <a:schemeClr val="bg1"/>
                </a:solidFill>
                <a:latin typeface="Caveat Brush"/>
                <a:sym typeface="Caveat Brush"/>
              </a:rPr>
              <a:t>This means that we give users, the system, and applications the least amount of privilege needed to complete their tasks. </a:t>
            </a:r>
          </a:p>
          <a:p>
            <a:pPr algn="ctr">
              <a:lnSpc>
                <a:spcPts val="4619"/>
              </a:lnSpc>
            </a:pPr>
            <a:endParaRPr lang="en-US" sz="3250" dirty="0">
              <a:solidFill>
                <a:schemeClr val="bg1"/>
              </a:solidFill>
              <a:latin typeface="Caveat Brush"/>
              <a:ea typeface="Calibri"/>
              <a:cs typeface="Calibri"/>
            </a:endParaRPr>
          </a:p>
          <a:p>
            <a:pPr algn="ctr">
              <a:lnSpc>
                <a:spcPts val="4619"/>
              </a:lnSpc>
            </a:pPr>
            <a:r>
              <a:rPr lang="en-US" sz="3250" dirty="0">
                <a:solidFill>
                  <a:schemeClr val="bg1"/>
                </a:solidFill>
                <a:latin typeface="Caveat Brush"/>
                <a:ea typeface="Calibri"/>
                <a:cs typeface="Calibri"/>
              </a:rPr>
              <a:t>This allows us to help reduce the amount of attacks that occur from </a:t>
            </a:r>
            <a:r>
              <a:rPr lang="en-US" sz="3250" dirty="0">
                <a:solidFill>
                  <a:srgbClr val="F7F134"/>
                </a:solidFill>
                <a:latin typeface="Caveat Brush"/>
                <a:ea typeface="Calibri"/>
                <a:cs typeface="Calibri"/>
              </a:rPr>
              <a:t>elevated privilege. </a:t>
            </a:r>
          </a:p>
          <a:p>
            <a:pPr algn="ctr">
              <a:lnSpc>
                <a:spcPts val="4619"/>
              </a:lnSpc>
            </a:pPr>
            <a:endParaRPr lang="en-US" sz="3250" dirty="0">
              <a:solidFill>
                <a:srgbClr val="F7F134"/>
              </a:solidFill>
              <a:latin typeface="Caveat Brush"/>
              <a:ea typeface="Calibri"/>
              <a:cs typeface="Calibri"/>
            </a:endParaRPr>
          </a:p>
          <a:p>
            <a:pPr algn="ctr">
              <a:lnSpc>
                <a:spcPts val="4619"/>
              </a:lnSpc>
            </a:pPr>
            <a:r>
              <a:rPr lang="en-US" sz="3250" dirty="0">
                <a:solidFill>
                  <a:schemeClr val="bg1"/>
                </a:solidFill>
                <a:latin typeface="Caveat Brush"/>
                <a:ea typeface="Calibri"/>
                <a:cs typeface="Calibri"/>
              </a:rPr>
              <a:t>How we determine privilege can be broken down into 2 categories: </a:t>
            </a:r>
          </a:p>
          <a:p>
            <a:pPr algn="ctr">
              <a:lnSpc>
                <a:spcPts val="4619"/>
              </a:lnSpc>
            </a:pPr>
            <a:r>
              <a:rPr lang="en-US" sz="3250" dirty="0">
                <a:solidFill>
                  <a:srgbClr val="F7F134"/>
                </a:solidFill>
                <a:latin typeface="Caveat Brush"/>
                <a:ea typeface="Calibri"/>
                <a:cs typeface="Calibri"/>
              </a:rPr>
              <a:t>RBAC and ABAC</a:t>
            </a:r>
          </a:p>
        </p:txBody>
      </p:sp>
      <p:pic>
        <p:nvPicPr>
          <p:cNvPr id="11" name="Picture 10" descr="A white spray paint airplane&#10;&#10;AI-generated content may be incorrect.">
            <a:extLst>
              <a:ext uri="{FF2B5EF4-FFF2-40B4-BE49-F238E27FC236}">
                <a16:creationId xmlns:a16="http://schemas.microsoft.com/office/drawing/2014/main" id="{19B73C41-E392-582A-8B1F-D151F3F7B0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52" y="689544"/>
            <a:ext cx="2563272" cy="28879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773207" y="1189394"/>
            <a:ext cx="13139257" cy="151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9600" spc="96" dirty="0">
                <a:solidFill>
                  <a:srgbClr val="FFFFFF"/>
                </a:solidFill>
                <a:latin typeface="Cabin Sketch"/>
                <a:sym typeface="Cabin Sketch"/>
              </a:rPr>
              <a:t>RBAC v ABAC</a:t>
            </a:r>
            <a:endParaRPr lang="en-US" sz="9600">
              <a:ea typeface="Calibri"/>
              <a:cs typeface="Calibr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24147" y="3749775"/>
            <a:ext cx="6730442" cy="120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50" dirty="0">
                <a:solidFill>
                  <a:srgbClr val="FCC4E2"/>
                </a:solidFill>
                <a:latin typeface="Cabin Sketch"/>
                <a:sym typeface="Cabin Sketch"/>
              </a:rPr>
              <a:t>RBAC</a:t>
            </a:r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1424147" y="5265957"/>
            <a:ext cx="6730442" cy="351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5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Stands for </a:t>
            </a:r>
            <a:r>
              <a:rPr lang="en-US" sz="3250" dirty="0">
                <a:solidFill>
                  <a:srgbClr val="E8BCBC"/>
                </a:solidFill>
                <a:latin typeface="Caveat Brush"/>
                <a:ea typeface="Caveat Brush"/>
                <a:cs typeface="Caveat Brush"/>
                <a:sym typeface="Caveat Brush"/>
              </a:rPr>
              <a:t>R</a:t>
            </a:r>
            <a:r>
              <a:rPr lang="en-US" sz="325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ole </a:t>
            </a:r>
            <a:r>
              <a:rPr lang="en-US" sz="3250" dirty="0">
                <a:solidFill>
                  <a:srgbClr val="E8BCBC"/>
                </a:solidFill>
                <a:latin typeface="Caveat Brush"/>
                <a:ea typeface="Caveat Brush"/>
                <a:cs typeface="Caveat Brush"/>
                <a:sym typeface="Caveat Brush"/>
              </a:rPr>
              <a:t>B</a:t>
            </a:r>
            <a:r>
              <a:rPr lang="en-US" sz="325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ased </a:t>
            </a:r>
            <a:r>
              <a:rPr lang="en-US" sz="3250" dirty="0">
                <a:solidFill>
                  <a:srgbClr val="E8BCBC"/>
                </a:solidFill>
                <a:latin typeface="Caveat Brush"/>
                <a:ea typeface="Caveat Brush"/>
                <a:cs typeface="Caveat Brush"/>
                <a:sym typeface="Caveat Brush"/>
              </a:rPr>
              <a:t>A</a:t>
            </a:r>
            <a:r>
              <a:rPr lang="en-US" sz="325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ccess </a:t>
            </a:r>
            <a:r>
              <a:rPr lang="en-US" sz="3250" dirty="0">
                <a:solidFill>
                  <a:srgbClr val="E8BCBC"/>
                </a:solidFill>
                <a:latin typeface="Caveat Brush"/>
                <a:ea typeface="Caveat Brush"/>
                <a:cs typeface="Caveat Brush"/>
                <a:sym typeface="Caveat Brush"/>
              </a:rPr>
              <a:t>C</a:t>
            </a:r>
            <a:r>
              <a:rPr lang="en-US" sz="325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ontrol. This is the practice of categorizing users into "roles" and their permissions are based on those roles.</a:t>
            </a:r>
            <a:endParaRPr lang="en-US" dirty="0"/>
          </a:p>
          <a:p>
            <a:pPr algn="ctr">
              <a:lnSpc>
                <a:spcPts val="4619"/>
              </a:lnSpc>
            </a:pPr>
            <a:r>
              <a:rPr lang="en-US" sz="325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  </a:t>
            </a:r>
            <a:endParaRPr lang="en-US" sz="3250" dirty="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  <a:p>
            <a:pPr algn="ctr">
              <a:lnSpc>
                <a:spcPts val="4619"/>
              </a:lnSpc>
            </a:pPr>
            <a:r>
              <a:rPr lang="en-US" sz="325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</a:rPr>
              <a:t>While this is easy to implement, it is not scalable friendly for a growing company.</a:t>
            </a:r>
          </a:p>
        </p:txBody>
      </p:sp>
      <p:sp>
        <p:nvSpPr>
          <p:cNvPr id="8" name="Freeform 8"/>
          <p:cNvSpPr/>
          <p:nvPr/>
        </p:nvSpPr>
        <p:spPr>
          <a:xfrm rot="-5400000">
            <a:off x="6022526" y="5937990"/>
            <a:ext cx="6243317" cy="397302"/>
          </a:xfrm>
          <a:custGeom>
            <a:avLst/>
            <a:gdLst/>
            <a:ahLst/>
            <a:cxnLst/>
            <a:rect l="l" t="t" r="r" b="b"/>
            <a:pathLst>
              <a:path w="6243317" h="397302">
                <a:moveTo>
                  <a:pt x="0" y="0"/>
                </a:moveTo>
                <a:lnTo>
                  <a:pt x="6243317" y="0"/>
                </a:lnTo>
                <a:lnTo>
                  <a:pt x="6243317" y="397302"/>
                </a:lnTo>
                <a:lnTo>
                  <a:pt x="0" y="397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133411" y="3749775"/>
            <a:ext cx="6730442" cy="120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50" dirty="0">
                <a:solidFill>
                  <a:srgbClr val="FEF5A6"/>
                </a:solidFill>
                <a:latin typeface="Cabin Sketch"/>
                <a:sym typeface="Cabin Sketch"/>
              </a:rPr>
              <a:t>ABAC</a:t>
            </a:r>
            <a:endParaRPr lang="en-US" dirty="0"/>
          </a:p>
        </p:txBody>
      </p:sp>
      <p:sp>
        <p:nvSpPr>
          <p:cNvPr id="11" name="TextBox 11"/>
          <p:cNvSpPr txBox="1"/>
          <p:nvPr/>
        </p:nvSpPr>
        <p:spPr>
          <a:xfrm>
            <a:off x="10133411" y="5265957"/>
            <a:ext cx="7093124" cy="3508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50" dirty="0">
                <a:solidFill>
                  <a:srgbClr val="F0F0F0"/>
                </a:solidFill>
                <a:latin typeface="Caveat Brush"/>
                <a:sym typeface="Caveat Brush"/>
              </a:rPr>
              <a:t>Stands for </a:t>
            </a:r>
            <a:r>
              <a:rPr lang="en-US" sz="3250" dirty="0">
                <a:solidFill>
                  <a:srgbClr val="F7F134"/>
                </a:solidFill>
                <a:latin typeface="Caveat Brush"/>
                <a:sym typeface="Caveat Brush"/>
              </a:rPr>
              <a:t>A</a:t>
            </a:r>
            <a:r>
              <a:rPr lang="en-US" sz="3250" dirty="0">
                <a:solidFill>
                  <a:srgbClr val="F0F0F0"/>
                </a:solidFill>
                <a:latin typeface="Caveat Brush"/>
                <a:sym typeface="Caveat Brush"/>
              </a:rPr>
              <a:t>ttribute </a:t>
            </a:r>
            <a:r>
              <a:rPr lang="en-US" sz="3250" dirty="0">
                <a:solidFill>
                  <a:srgbClr val="F7F134"/>
                </a:solidFill>
                <a:latin typeface="Caveat Brush"/>
                <a:sym typeface="Caveat Brush"/>
              </a:rPr>
              <a:t>B</a:t>
            </a:r>
            <a:r>
              <a:rPr lang="en-US" sz="3250" dirty="0">
                <a:solidFill>
                  <a:srgbClr val="F0F0F0"/>
                </a:solidFill>
                <a:latin typeface="Caveat Brush"/>
                <a:sym typeface="Caveat Brush"/>
              </a:rPr>
              <a:t>ased </a:t>
            </a:r>
            <a:r>
              <a:rPr lang="en-US" sz="3250" dirty="0">
                <a:solidFill>
                  <a:srgbClr val="F7F134"/>
                </a:solidFill>
                <a:latin typeface="Caveat Brush"/>
                <a:sym typeface="Caveat Brush"/>
              </a:rPr>
              <a:t>A</a:t>
            </a:r>
            <a:r>
              <a:rPr lang="en-US" sz="3250" dirty="0">
                <a:solidFill>
                  <a:srgbClr val="F0F0F0"/>
                </a:solidFill>
                <a:latin typeface="Caveat Brush"/>
                <a:sym typeface="Caveat Brush"/>
              </a:rPr>
              <a:t>ccess </a:t>
            </a:r>
            <a:r>
              <a:rPr lang="en-US" sz="3250" dirty="0">
                <a:solidFill>
                  <a:srgbClr val="F7F134"/>
                </a:solidFill>
                <a:latin typeface="Caveat Brush"/>
                <a:sym typeface="Caveat Brush"/>
              </a:rPr>
              <a:t>C</a:t>
            </a:r>
            <a:r>
              <a:rPr lang="en-US" sz="3250" dirty="0">
                <a:solidFill>
                  <a:srgbClr val="F0F0F0"/>
                </a:solidFill>
                <a:latin typeface="Caveat Brush"/>
                <a:sym typeface="Caveat Brush"/>
              </a:rPr>
              <a:t>ontrol. This is when your "attributes"  or user/environmental needs/resources determine your level of access. 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ts val="4619"/>
              </a:lnSpc>
            </a:pPr>
            <a:endParaRPr lang="en-US" sz="3250" dirty="0">
              <a:solidFill>
                <a:srgbClr val="F0F0F0"/>
              </a:solidFill>
              <a:latin typeface="Caveat Brush"/>
            </a:endParaRPr>
          </a:p>
          <a:p>
            <a:pPr algn="ctr">
              <a:lnSpc>
                <a:spcPts val="4619"/>
              </a:lnSpc>
            </a:pPr>
            <a:r>
              <a:rPr lang="en-US" sz="3250" dirty="0">
                <a:solidFill>
                  <a:srgbClr val="F0F0F0"/>
                </a:solidFill>
                <a:latin typeface="Caveat Brush"/>
                <a:sym typeface="Caveat Brush"/>
              </a:rPr>
              <a:t>This offers fine-tuned access control but can be rather complicated to implement.   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647700" y="979844"/>
            <a:ext cx="2340974" cy="1877656"/>
          </a:xfrm>
          <a:custGeom>
            <a:avLst/>
            <a:gdLst/>
            <a:ahLst/>
            <a:cxnLst/>
            <a:rect l="l" t="t" r="r" b="b"/>
            <a:pathLst>
              <a:path w="2340974" h="1877656">
                <a:moveTo>
                  <a:pt x="0" y="0"/>
                </a:moveTo>
                <a:lnTo>
                  <a:pt x="2340974" y="0"/>
                </a:lnTo>
                <a:lnTo>
                  <a:pt x="2340974" y="1877656"/>
                </a:lnTo>
                <a:lnTo>
                  <a:pt x="0" y="1877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486836">
            <a:off x="15772998" y="742912"/>
            <a:ext cx="1620411" cy="2351520"/>
          </a:xfrm>
          <a:custGeom>
            <a:avLst/>
            <a:gdLst/>
            <a:ahLst/>
            <a:cxnLst/>
            <a:rect l="l" t="t" r="r" b="b"/>
            <a:pathLst>
              <a:path w="1620411" h="2351520">
                <a:moveTo>
                  <a:pt x="0" y="0"/>
                </a:moveTo>
                <a:lnTo>
                  <a:pt x="1620411" y="0"/>
                </a:lnTo>
                <a:lnTo>
                  <a:pt x="1620411" y="2351520"/>
                </a:lnTo>
                <a:lnTo>
                  <a:pt x="0" y="23515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803D01-D754-9054-33D4-E97CFF31A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FD2991E-AA7D-2323-0F76-1CC6DEDC519F}"/>
              </a:ext>
            </a:extLst>
          </p:cNvPr>
          <p:cNvSpPr/>
          <p:nvPr/>
        </p:nvSpPr>
        <p:spPr>
          <a:xfrm>
            <a:off x="0" y="-8792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7A56F3D-FA3D-A1FB-B45E-AE0C379C3DE0}"/>
              </a:ext>
            </a:extLst>
          </p:cNvPr>
          <p:cNvSpPr txBox="1"/>
          <p:nvPr/>
        </p:nvSpPr>
        <p:spPr>
          <a:xfrm>
            <a:off x="2773207" y="1189394"/>
            <a:ext cx="13139257" cy="1457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 spc="96" dirty="0">
                <a:solidFill>
                  <a:srgbClr val="FFFFFF"/>
                </a:solidFill>
                <a:latin typeface="Cabin Sketch"/>
                <a:sym typeface="Cabin Sketch"/>
              </a:rPr>
              <a:t>Admin in Windows v Linux</a:t>
            </a:r>
            <a:endParaRPr lang="en-US" sz="8000" dirty="0">
              <a:ea typeface="Calibri"/>
              <a:cs typeface="Calibri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0D9388C-616E-0213-6470-6ABE2DC3DB6B}"/>
              </a:ext>
            </a:extLst>
          </p:cNvPr>
          <p:cNvSpPr txBox="1"/>
          <p:nvPr/>
        </p:nvSpPr>
        <p:spPr>
          <a:xfrm>
            <a:off x="1424147" y="3200256"/>
            <a:ext cx="6730442" cy="120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50" dirty="0">
                <a:solidFill>
                  <a:srgbClr val="FCC4E2"/>
                </a:solidFill>
                <a:latin typeface="Cabin Sketch"/>
                <a:sym typeface="Cabin Sketch"/>
              </a:rPr>
              <a:t>Windows</a:t>
            </a:r>
            <a:endParaRPr lang="en-US" sz="6950" dirty="0">
              <a:solidFill>
                <a:srgbClr val="FCC4E2"/>
              </a:solidFill>
              <a:latin typeface="Cabin Sketch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7150124-B465-9156-3366-8B4B692FCAC5}"/>
              </a:ext>
            </a:extLst>
          </p:cNvPr>
          <p:cNvSpPr txBox="1"/>
          <p:nvPr/>
        </p:nvSpPr>
        <p:spPr>
          <a:xfrm>
            <a:off x="1424147" y="4408707"/>
            <a:ext cx="6730442" cy="350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50" dirty="0">
                <a:solidFill>
                  <a:srgbClr val="F0F0F0"/>
                </a:solidFill>
                <a:latin typeface="Caveat Brush"/>
                <a:sym typeface="Caveat Brush"/>
              </a:rPr>
              <a:t>Admin users (or users with the most privilege) are simply called "</a:t>
            </a:r>
            <a:r>
              <a:rPr lang="en-US" sz="3250" dirty="0">
                <a:solidFill>
                  <a:srgbClr val="E8BCBC"/>
                </a:solidFill>
                <a:latin typeface="Caveat Brush"/>
                <a:sym typeface="Caveat Brush"/>
              </a:rPr>
              <a:t>Administrator</a:t>
            </a:r>
            <a:r>
              <a:rPr lang="en-US" sz="3250" dirty="0">
                <a:solidFill>
                  <a:srgbClr val="F0F0F0"/>
                </a:solidFill>
                <a:latin typeface="Caveat Brush"/>
                <a:sym typeface="Caveat Brush"/>
              </a:rPr>
              <a:t>", easy right? This role lets you carry out tasks that can affect all other users, such as deleting users, determine access to files, and install/uninstall software  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C8680E1-6613-46D7-91B6-3DADC384CD20}"/>
              </a:ext>
            </a:extLst>
          </p:cNvPr>
          <p:cNvSpPr txBox="1"/>
          <p:nvPr/>
        </p:nvSpPr>
        <p:spPr>
          <a:xfrm>
            <a:off x="10133411" y="3145304"/>
            <a:ext cx="6730442" cy="120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50" dirty="0">
                <a:solidFill>
                  <a:srgbClr val="FEF5A6"/>
                </a:solidFill>
                <a:latin typeface="Cabin Sketch"/>
                <a:sym typeface="Cabin Sketch"/>
              </a:rPr>
              <a:t>Linux</a:t>
            </a:r>
            <a:endParaRPr lang="en-US" dirty="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49E4044-A13E-FC25-059D-036C990F0DBF}"/>
              </a:ext>
            </a:extLst>
          </p:cNvPr>
          <p:cNvSpPr txBox="1"/>
          <p:nvPr/>
        </p:nvSpPr>
        <p:spPr>
          <a:xfrm>
            <a:off x="10133411" y="4353755"/>
            <a:ext cx="6730442" cy="469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50" dirty="0">
                <a:solidFill>
                  <a:srgbClr val="F0F0F0"/>
                </a:solidFill>
                <a:latin typeface="Caveat Brush"/>
                <a:sym typeface="Caveat Brush"/>
              </a:rPr>
              <a:t>Admin users in Linux are called the "</a:t>
            </a:r>
            <a:r>
              <a:rPr lang="en-US" sz="3250" dirty="0">
                <a:solidFill>
                  <a:srgbClr val="F7F134"/>
                </a:solidFill>
                <a:latin typeface="Caveat Brush"/>
                <a:sym typeface="Caveat Brush"/>
              </a:rPr>
              <a:t>Root User</a:t>
            </a:r>
            <a:r>
              <a:rPr lang="en-US" sz="3250" dirty="0">
                <a:solidFill>
                  <a:srgbClr val="F0F0F0"/>
                </a:solidFill>
                <a:latin typeface="Caveat Brush"/>
                <a:sym typeface="Caveat Brush"/>
              </a:rPr>
              <a:t>", while this may sound strange, it is because the file system is organized like a Tree, so the root would be the base of that with access to the full thing. </a:t>
            </a:r>
          </a:p>
          <a:p>
            <a:pPr algn="ctr">
              <a:lnSpc>
                <a:spcPts val="4619"/>
              </a:lnSpc>
            </a:pPr>
            <a:r>
              <a:rPr lang="en-US" sz="3250" dirty="0">
                <a:solidFill>
                  <a:srgbClr val="F0F0F0"/>
                </a:solidFill>
                <a:latin typeface="Caveat Brush"/>
              </a:rPr>
              <a:t>Whenever we type "</a:t>
            </a:r>
            <a:r>
              <a:rPr lang="en-US" sz="3250" dirty="0" err="1">
                <a:solidFill>
                  <a:srgbClr val="F7F134"/>
                </a:solidFill>
                <a:latin typeface="Caveat Brush"/>
              </a:rPr>
              <a:t>sudo</a:t>
            </a:r>
            <a:r>
              <a:rPr lang="en-US" sz="3250" dirty="0">
                <a:solidFill>
                  <a:srgbClr val="F0F0F0"/>
                </a:solidFill>
                <a:latin typeface="Caveat Brush"/>
              </a:rPr>
              <a:t>" into a command, it allows us (regular users) to temporarily execute root </a:t>
            </a:r>
            <a:r>
              <a:rPr lang="en-US" sz="3300" dirty="0">
                <a:solidFill>
                  <a:srgbClr val="F0F0F0"/>
                </a:solidFill>
                <a:latin typeface="Caveat Brush"/>
              </a:rPr>
              <a:t>privileged </a:t>
            </a:r>
            <a:r>
              <a:rPr lang="en-US" sz="3250" dirty="0">
                <a:solidFill>
                  <a:srgbClr val="F0F0F0"/>
                </a:solidFill>
                <a:latin typeface="Caveat Brush"/>
              </a:rPr>
              <a:t>commands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2C3A2AEA-4E1B-1F4F-52FE-C7A44AD37809}"/>
              </a:ext>
            </a:extLst>
          </p:cNvPr>
          <p:cNvSpPr/>
          <p:nvPr/>
        </p:nvSpPr>
        <p:spPr>
          <a:xfrm>
            <a:off x="647700" y="979844"/>
            <a:ext cx="2340974" cy="1877656"/>
          </a:xfrm>
          <a:custGeom>
            <a:avLst/>
            <a:gdLst/>
            <a:ahLst/>
            <a:cxnLst/>
            <a:rect l="l" t="t" r="r" b="b"/>
            <a:pathLst>
              <a:path w="2340974" h="1877656">
                <a:moveTo>
                  <a:pt x="0" y="0"/>
                </a:moveTo>
                <a:lnTo>
                  <a:pt x="2340974" y="0"/>
                </a:lnTo>
                <a:lnTo>
                  <a:pt x="2340974" y="1877656"/>
                </a:lnTo>
                <a:lnTo>
                  <a:pt x="0" y="1877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B5A2C2D7-E0D4-D80D-E9DB-6CFD16FB7DB3}"/>
              </a:ext>
            </a:extLst>
          </p:cNvPr>
          <p:cNvSpPr/>
          <p:nvPr/>
        </p:nvSpPr>
        <p:spPr>
          <a:xfrm rot="486836">
            <a:off x="15772998" y="742912"/>
            <a:ext cx="1620411" cy="2351520"/>
          </a:xfrm>
          <a:custGeom>
            <a:avLst/>
            <a:gdLst/>
            <a:ahLst/>
            <a:cxnLst/>
            <a:rect l="l" t="t" r="r" b="b"/>
            <a:pathLst>
              <a:path w="1620411" h="2351520">
                <a:moveTo>
                  <a:pt x="0" y="0"/>
                </a:moveTo>
                <a:lnTo>
                  <a:pt x="1620411" y="0"/>
                </a:lnTo>
                <a:lnTo>
                  <a:pt x="1620411" y="2351520"/>
                </a:lnTo>
                <a:lnTo>
                  <a:pt x="0" y="2351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7610E47D-48E5-5EA1-626C-FF95F2FFD725}"/>
              </a:ext>
            </a:extLst>
          </p:cNvPr>
          <p:cNvSpPr/>
          <p:nvPr/>
        </p:nvSpPr>
        <p:spPr>
          <a:xfrm rot="5400000">
            <a:off x="5664224" y="5930781"/>
            <a:ext cx="7090118" cy="383749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36033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846883" y="1920510"/>
            <a:ext cx="7527521" cy="6980065"/>
          </a:xfrm>
          <a:custGeom>
            <a:avLst/>
            <a:gdLst/>
            <a:ahLst/>
            <a:cxnLst/>
            <a:rect l="l" t="t" r="r" b="b"/>
            <a:pathLst>
              <a:path w="7527521" h="6980065">
                <a:moveTo>
                  <a:pt x="0" y="0"/>
                </a:moveTo>
                <a:lnTo>
                  <a:pt x="7527521" y="0"/>
                </a:lnTo>
                <a:lnTo>
                  <a:pt x="7527521" y="6980065"/>
                </a:lnTo>
                <a:lnTo>
                  <a:pt x="0" y="6980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603248"/>
            <a:ext cx="13139257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spc="96" dirty="0">
                <a:solidFill>
                  <a:srgbClr val="FFFFFF"/>
                </a:solidFill>
                <a:latin typeface="Cabin Sketch"/>
                <a:sym typeface="Cabin Sketch"/>
              </a:rPr>
              <a:t>Conclusion</a:t>
            </a:r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2815807" y="4030363"/>
            <a:ext cx="8840665" cy="1149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rgbClr val="F0F0F0"/>
                </a:solidFill>
                <a:latin typeface="Caveat Brush"/>
                <a:sym typeface="Caveat Brush"/>
              </a:rPr>
              <a:t>Managing user accounts helps keep our system more secure by making sure everyone operates with Least Privilege</a:t>
            </a:r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1028700" y="4034735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C1FF72"/>
                </a:solidFill>
                <a:latin typeface="Cabin Sketch"/>
                <a:ea typeface="Cabin Sketch"/>
                <a:cs typeface="Cabin Sketch"/>
                <a:sym typeface="Cabin Sketch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15807" y="5768151"/>
            <a:ext cx="8115300" cy="114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rgbClr val="F0F0F0"/>
                </a:solidFill>
                <a:latin typeface="Caveat Brush"/>
                <a:sym typeface="Caveat Brush"/>
              </a:rPr>
              <a:t>Privilege can be broken down into 2 categories: Role Based and Attribute Based Access Control</a:t>
            </a:r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1028700" y="5794504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FC8183"/>
                </a:solidFill>
                <a:latin typeface="Cabin Sketch"/>
                <a:ea typeface="Cabin Sketch"/>
                <a:cs typeface="Cabin Sketch"/>
                <a:sym typeface="Cabin Sketch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15807" y="7527100"/>
            <a:ext cx="8115300" cy="115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</a:rPr>
              <a:t>Admin for Windows: "Administrator"</a:t>
            </a:r>
          </a:p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</a:rPr>
              <a:t>Admin for Linux: "Root"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553453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FCC4E2"/>
                </a:solidFill>
                <a:latin typeface="Cabin Sketch"/>
                <a:ea typeface="Cabin Sketch"/>
                <a:cs typeface="Cabin Sketch"/>
                <a:sym typeface="Cabin Sketch"/>
              </a:rPr>
              <a:t>03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F72CDA-D285-711D-DCFB-C671CCF86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E619C6A-6212-6D41-DE8D-B63FD5D74CEA}"/>
              </a:ext>
            </a:extLst>
          </p:cNvPr>
          <p:cNvSpPr/>
          <p:nvPr/>
        </p:nvSpPr>
        <p:spPr>
          <a:xfrm>
            <a:off x="-2911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176E3C9-4A56-9F72-6D9B-7F6BCA651698}"/>
              </a:ext>
            </a:extLst>
          </p:cNvPr>
          <p:cNvSpPr/>
          <p:nvPr/>
        </p:nvSpPr>
        <p:spPr>
          <a:xfrm>
            <a:off x="4540028" y="1028700"/>
            <a:ext cx="9207944" cy="8229600"/>
          </a:xfrm>
          <a:custGeom>
            <a:avLst/>
            <a:gdLst/>
            <a:ahLst/>
            <a:cxnLst/>
            <a:rect l="l" t="t" r="r" b="b"/>
            <a:pathLst>
              <a:path w="9207944" h="8229600">
                <a:moveTo>
                  <a:pt x="0" y="0"/>
                </a:moveTo>
                <a:lnTo>
                  <a:pt x="9207944" y="0"/>
                </a:lnTo>
                <a:lnTo>
                  <a:pt x="92079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611D4CB-9CD1-1027-243F-D87C2123CE30}"/>
              </a:ext>
            </a:extLst>
          </p:cNvPr>
          <p:cNvSpPr/>
          <p:nvPr/>
        </p:nvSpPr>
        <p:spPr>
          <a:xfrm rot="-926180">
            <a:off x="665744" y="599679"/>
            <a:ext cx="2565246" cy="2744913"/>
          </a:xfrm>
          <a:custGeom>
            <a:avLst/>
            <a:gdLst/>
            <a:ahLst/>
            <a:cxnLst/>
            <a:rect l="l" t="t" r="r" b="b"/>
            <a:pathLst>
              <a:path w="2565246" h="2744913">
                <a:moveTo>
                  <a:pt x="0" y="0"/>
                </a:moveTo>
                <a:lnTo>
                  <a:pt x="2565246" y="0"/>
                </a:lnTo>
                <a:lnTo>
                  <a:pt x="2565246" y="2744913"/>
                </a:lnTo>
                <a:lnTo>
                  <a:pt x="0" y="2744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1D0CA16-2EE7-34BC-229B-557008CB46D0}"/>
              </a:ext>
            </a:extLst>
          </p:cNvPr>
          <p:cNvSpPr txBox="1"/>
          <p:nvPr/>
        </p:nvSpPr>
        <p:spPr>
          <a:xfrm>
            <a:off x="5287540" y="3447041"/>
            <a:ext cx="8242087" cy="3388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57"/>
              </a:lnSpc>
            </a:pPr>
            <a:r>
              <a:rPr lang="en-US" sz="13950" spc="111" dirty="0">
                <a:solidFill>
                  <a:srgbClr val="FFFFFF"/>
                </a:solidFill>
                <a:latin typeface="Cabin Sketch"/>
                <a:sym typeface="Cabin Sketch"/>
              </a:rPr>
              <a:t>Quiz!</a:t>
            </a:r>
          </a:p>
          <a:p>
            <a:pPr algn="ctr">
              <a:lnSpc>
                <a:spcPct val="150000"/>
              </a:lnSpc>
            </a:pPr>
            <a:r>
              <a:rPr lang="en-US" sz="3600" spc="111">
                <a:solidFill>
                  <a:srgbClr val="FFFFFF"/>
                </a:solidFill>
                <a:latin typeface="Cabin Sketch"/>
                <a:ea typeface="Calibri"/>
                <a:cs typeface="Calibri"/>
              </a:rPr>
              <a:t>Write down your answers and check them at the end with the key!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E1FB270-4154-0491-2BC2-081AA590E496}"/>
              </a:ext>
            </a:extLst>
          </p:cNvPr>
          <p:cNvSpPr/>
          <p:nvPr/>
        </p:nvSpPr>
        <p:spPr>
          <a:xfrm>
            <a:off x="-83583" y="6761817"/>
            <a:ext cx="3156761" cy="2261389"/>
          </a:xfrm>
          <a:custGeom>
            <a:avLst/>
            <a:gdLst/>
            <a:ahLst/>
            <a:cxnLst/>
            <a:rect l="l" t="t" r="r" b="b"/>
            <a:pathLst>
              <a:path w="3156761" h="2261389">
                <a:moveTo>
                  <a:pt x="0" y="0"/>
                </a:moveTo>
                <a:lnTo>
                  <a:pt x="3156761" y="0"/>
                </a:lnTo>
                <a:lnTo>
                  <a:pt x="3156761" y="2261389"/>
                </a:lnTo>
                <a:lnTo>
                  <a:pt x="0" y="22613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BC334DE-A2F9-998A-2DC4-D2088BDF6532}"/>
              </a:ext>
            </a:extLst>
          </p:cNvPr>
          <p:cNvSpPr/>
          <p:nvPr/>
        </p:nvSpPr>
        <p:spPr>
          <a:xfrm>
            <a:off x="14447976" y="310504"/>
            <a:ext cx="3808274" cy="2520385"/>
          </a:xfrm>
          <a:custGeom>
            <a:avLst/>
            <a:gdLst/>
            <a:ahLst/>
            <a:cxnLst/>
            <a:rect l="l" t="t" r="r" b="b"/>
            <a:pathLst>
              <a:path w="3808274" h="2520385">
                <a:moveTo>
                  <a:pt x="0" y="0"/>
                </a:moveTo>
                <a:lnTo>
                  <a:pt x="3808274" y="0"/>
                </a:lnTo>
                <a:lnTo>
                  <a:pt x="3808274" y="2520385"/>
                </a:lnTo>
                <a:lnTo>
                  <a:pt x="0" y="2520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569693BF-7CDC-A53C-BAF1-5CCC5DE8851B}"/>
              </a:ext>
            </a:extLst>
          </p:cNvPr>
          <p:cNvSpPr/>
          <p:nvPr/>
        </p:nvSpPr>
        <p:spPr>
          <a:xfrm>
            <a:off x="15023860" y="5900005"/>
            <a:ext cx="2659468" cy="3690612"/>
          </a:xfrm>
          <a:custGeom>
            <a:avLst/>
            <a:gdLst/>
            <a:ahLst/>
            <a:cxnLst/>
            <a:rect l="l" t="t" r="r" b="b"/>
            <a:pathLst>
              <a:path w="5358218" h="7775778">
                <a:moveTo>
                  <a:pt x="0" y="0"/>
                </a:moveTo>
                <a:lnTo>
                  <a:pt x="5358218" y="0"/>
                </a:lnTo>
                <a:lnTo>
                  <a:pt x="5358218" y="7775778"/>
                </a:lnTo>
                <a:lnTo>
                  <a:pt x="0" y="77757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34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981" y="-8792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689455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0" y="0"/>
                </a:lnTo>
                <a:lnTo>
                  <a:pt x="4909090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350209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06719" y="340004"/>
            <a:ext cx="16230600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88" dirty="0">
                <a:solidFill>
                  <a:srgbClr val="FFFFFF"/>
                </a:solidFill>
                <a:latin typeface="Cabin Sketch"/>
                <a:sym typeface="Cabin Sketch"/>
              </a:rPr>
              <a:t>Question 1</a:t>
            </a:r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2186552" y="5058603"/>
            <a:ext cx="2639719" cy="2651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Role Based Access Control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29672" y="5058603"/>
            <a:ext cx="3387065" cy="2648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  <a:sym typeface="Caveat Brush"/>
              </a:rPr>
              <a:t>Role Based Authentication Control </a:t>
            </a:r>
            <a:endParaRPr lang="en-US" dirty="0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07924A5D-5AA9-DF36-36B1-BFA1B0C68D43}"/>
              </a:ext>
            </a:extLst>
          </p:cNvPr>
          <p:cNvSpPr txBox="1"/>
          <p:nvPr/>
        </p:nvSpPr>
        <p:spPr>
          <a:xfrm>
            <a:off x="1006719" y="1966581"/>
            <a:ext cx="16230600" cy="130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6600" spc="88" dirty="0">
                <a:solidFill>
                  <a:srgbClr val="FFFFFF"/>
                </a:solidFill>
                <a:latin typeface="Cabin Sketch"/>
                <a:sym typeface="Cabin Sketch"/>
              </a:rPr>
              <a:t>What does RBAC Stand for? </a:t>
            </a:r>
            <a:endParaRPr lang="en-US" sz="6600">
              <a:ea typeface="Calibri"/>
              <a:cs typeface="Calibri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95CCD152-0DD9-CEF7-B65E-051D11E00894}"/>
              </a:ext>
            </a:extLst>
          </p:cNvPr>
          <p:cNvSpPr/>
          <p:nvPr/>
        </p:nvSpPr>
        <p:spPr>
          <a:xfrm rot="10800000">
            <a:off x="4982820" y="1578589"/>
            <a:ext cx="8365002" cy="22988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EF3E2A73-4E06-0F8C-6FD0-1986780F49F1}"/>
              </a:ext>
            </a:extLst>
          </p:cNvPr>
          <p:cNvSpPr txBox="1"/>
          <p:nvPr/>
        </p:nvSpPr>
        <p:spPr>
          <a:xfrm>
            <a:off x="13199625" y="5058603"/>
            <a:ext cx="3211219" cy="2648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0F0F0"/>
                </a:solidFill>
                <a:latin typeface="Caveat Brush"/>
                <a:sym typeface="Caveat Brush"/>
              </a:rPr>
              <a:t>Role Based Authorization Control</a:t>
            </a:r>
            <a:endParaRPr lang="en-US" dirty="0"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AB5E64D24C1243A23A837A2FDA91D9" ma:contentTypeVersion="11" ma:contentTypeDescription="Create a new document." ma:contentTypeScope="" ma:versionID="a1a4a06a2fd2f0a38e29c6b3c970649f">
  <xsd:schema xmlns:xsd="http://www.w3.org/2001/XMLSchema" xmlns:xs="http://www.w3.org/2001/XMLSchema" xmlns:p="http://schemas.microsoft.com/office/2006/metadata/properties" xmlns:ns2="adebde3b-946f-4e46-ad84-2f60494af7f0" xmlns:ns3="f726f312-b763-4994-be1e-5353e28d77aa" targetNamespace="http://schemas.microsoft.com/office/2006/metadata/properties" ma:root="true" ma:fieldsID="393471c524ff06662b4c85bd353c00df" ns2:_="" ns3:_="">
    <xsd:import namespace="adebde3b-946f-4e46-ad84-2f60494af7f0"/>
    <xsd:import namespace="f726f312-b763-4994-be1e-5353e28d77a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ebde3b-946f-4e46-ad84-2f60494af7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1a01ffc-7703-4b5f-b6e1-c1b8dc2ede7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26f312-b763-4994-be1e-5353e28d77a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ab3128e-2fbb-496f-9cfc-ea41fbcb85ef}" ma:internalName="TaxCatchAll" ma:showField="CatchAllData" ma:web="f726f312-b763-4994-be1e-5353e28d77a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726f312-b763-4994-be1e-5353e28d77aa" xsi:nil="true"/>
    <lcf76f155ced4ddcb4097134ff3c332f xmlns="adebde3b-946f-4e46-ad84-2f60494af7f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C8E62C-2E81-4EBF-B3F3-CE8C07A2B5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ebde3b-946f-4e46-ad84-2f60494af7f0"/>
    <ds:schemaRef ds:uri="f726f312-b763-4994-be1e-5353e28d77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CD4CD8-E4CE-4BC6-8D4A-6621194DDE85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adebde3b-946f-4e46-ad84-2f60494af7f0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  <ds:schemaRef ds:uri="f726f312-b763-4994-be1e-5353e28d77aa"/>
  </ds:schemaRefs>
</ds:datastoreItem>
</file>

<file path=customXml/itemProps3.xml><?xml version="1.0" encoding="utf-8"?>
<ds:datastoreItem xmlns:ds="http://schemas.openxmlformats.org/officeDocument/2006/customXml" ds:itemID="{4C387A00-BEE2-4DA0-AF2B-E93545E5C1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650</Words>
  <Application>Microsoft Office PowerPoint</Application>
  <PresentationFormat>Custom</PresentationFormat>
  <Paragraphs>110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Chalkboard School Assignments</dc:title>
  <cp:lastModifiedBy>Harris, Haleigh</cp:lastModifiedBy>
  <cp:revision>419</cp:revision>
  <dcterms:created xsi:type="dcterms:W3CDTF">2006-08-16T00:00:00Z</dcterms:created>
  <dcterms:modified xsi:type="dcterms:W3CDTF">2025-04-22T19:51:02Z</dcterms:modified>
  <dc:identifier>DAGiwIUIWDs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0x0101001AAB5E64D24C1243A23A837A2FDA91D9</vt:lpwstr>
  </property>
  <property fmtid="{D5CDD505-2E9C-101B-9397-08002B2CF9AE}" pid="3" name="MediaServiceImageTags">
    <vt:lpwstr/>
  </property>
</Properties>
</file>